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3" r:id="rId3"/>
    <p:sldId id="256" r:id="rId4"/>
    <p:sldId id="272" r:id="rId5"/>
    <p:sldId id="263" r:id="rId6"/>
    <p:sldId id="259" r:id="rId7"/>
    <p:sldId id="268" r:id="rId8"/>
    <p:sldId id="265" r:id="rId9"/>
    <p:sldId id="266" r:id="rId10"/>
    <p:sldId id="264" r:id="rId11"/>
    <p:sldId id="271" r:id="rId12"/>
    <p:sldId id="270" r:id="rId13"/>
    <p:sldId id="260" r:id="rId14"/>
    <p:sldId id="267" r:id="rId15"/>
    <p:sldId id="262" r:id="rId16"/>
    <p:sldId id="26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C6A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" y="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20ADA-C7F2-4A75-99E8-95C2B9FFE5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5C87F2-446C-4419-A87B-608E3C8715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E916F-2AE3-4FBB-89BD-41EC938FA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C6D3-5AEE-49E5-862D-38A4E679F1BC}" type="datetimeFigureOut">
              <a:rPr lang="en-US" smtClean="0"/>
              <a:t>27/5/2021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FE4855-BD8F-4899-A423-14F80401D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F0FEE-5554-4B03-B64D-8EBC1AB5D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FF3D4-7898-4C57-AF55-12B460511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19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272DF-ECEF-494D-B46A-C0B493AE3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04E5CC-25D7-4F71-B7F8-B692E256F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8197F-C57E-463B-B89E-71D8C2F56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C6D3-5AEE-49E5-862D-38A4E679F1BC}" type="datetimeFigureOut">
              <a:rPr lang="en-US" smtClean="0"/>
              <a:t>27/5/2021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D8A73-9913-4947-8CA0-B16DCB676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F09EB4-1FA1-46B4-899F-2C50E70AE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FF3D4-7898-4C57-AF55-12B460511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568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9824E1-31F5-4D8E-BBB4-D6D9C06557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1FF875-5B00-4047-8DBA-52403BE4A8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25DD7-A3B6-44ED-A81D-30695F366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C6D3-5AEE-49E5-862D-38A4E679F1BC}" type="datetimeFigureOut">
              <a:rPr lang="en-US" smtClean="0"/>
              <a:t>27/5/2021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65F71B-36A3-46B4-97D5-1B547C573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422D3-5BD7-4373-96CE-0A1E1954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FF3D4-7898-4C57-AF55-12B460511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379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20ADA-C7F2-4A75-99E8-95C2B9FFE5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5C87F2-446C-4419-A87B-608E3C8715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E916F-2AE3-4FBB-89BD-41EC938FA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C6D3-5AEE-49E5-862D-38A4E679F1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FE4855-BD8F-4899-A423-14F80401D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F0FEE-5554-4B03-B64D-8EBC1AB5D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FF3D4-7898-4C57-AF55-12B4605114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703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AEA17-B716-409F-A84C-C5D877142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B0613-2D98-4DF3-BCFA-C7F068729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63901-7EED-4877-8336-86C8401FC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C6D3-5AEE-49E5-862D-38A4E679F1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012F7-C779-4C15-84B8-702F4C97F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768D7-7BE4-47F8-9B6C-382FDC31E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FF3D4-7898-4C57-AF55-12B4605114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503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7261-24FB-4436-AD7F-65B978417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049B84-20DA-4E63-B30F-510161599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33D4F-6CB2-45F5-B83C-B826137D2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C6D3-5AEE-49E5-862D-38A4E679F1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6BA0C8-16D7-4240-9FE8-6BC939DE9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0E5FC-CDA7-4DA0-B473-C38D40D8E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FF3D4-7898-4C57-AF55-12B4605114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5351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E469D-7525-43F5-90EF-99B67CDF1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DBF46-E555-4762-990D-896DA39516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55DEA-2257-47DF-B28F-0C0D14CE9E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5339D9-D96E-4586-AA2D-2DD0945C5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C6D3-5AEE-49E5-862D-38A4E679F1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8430D-7516-4AF8-B238-4D58D5CC4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6E834B-2B3F-4678-9FBB-8754AF64D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FF3D4-7898-4C57-AF55-12B4605114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456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A6483-20EB-498B-B4BD-FA73BA937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654CB6-48A2-4C00-BC35-3F8A744DC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A0CCD9-C846-4DAE-B013-9775F2732C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E35207-2D5C-48DA-8BE4-68578F093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B6BC0B-1132-4F9F-A0ED-52143F15D3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7A9931-638B-412C-81A3-61B467F62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C6D3-5AEE-49E5-862D-38A4E679F1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6BA3AE-653C-4B2E-ABB9-DFDC2BFC6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6C0EED-4E76-4F96-8386-F442047DE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FF3D4-7898-4C57-AF55-12B4605114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234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3CCCF-8536-45F6-AC76-249A0518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157BF3-67A3-488D-A050-E398AF8E9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C6D3-5AEE-49E5-862D-38A4E679F1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D365E4-228E-455F-9795-746E90543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465AD4-4432-45CE-B4F1-08E63E81F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FF3D4-7898-4C57-AF55-12B4605114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1166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37EC2A-E325-4E00-AA87-6E665B09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C6D3-5AEE-49E5-862D-38A4E679F1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5C02CC-784C-44B2-A1C0-9F5379095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01EB58-0C13-4F87-8CAD-C3D601696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FF3D4-7898-4C57-AF55-12B4605114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968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124A9-2D32-4E50-8110-8D80918AD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9FA16-D46C-41A7-8029-2160ACB72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1CD8F-F555-4685-A508-CEDC264951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80489F-4557-4512-AC82-F2AB36D73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C6D3-5AEE-49E5-862D-38A4E679F1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756F4F-B0D4-4AB8-A691-8B870C8E1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8C3ECE-4E30-42CC-9E62-E153C7337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FF3D4-7898-4C57-AF55-12B4605114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385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AEA17-B716-409F-A84C-C5D877142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B0613-2D98-4DF3-BCFA-C7F068729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63901-7EED-4877-8336-86C8401FC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C6D3-5AEE-49E5-862D-38A4E679F1BC}" type="datetimeFigureOut">
              <a:rPr lang="en-US" smtClean="0"/>
              <a:t>27/5/2021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012F7-C779-4C15-84B8-702F4C97F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768D7-7BE4-47F8-9B6C-382FDC31E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FF3D4-7898-4C57-AF55-12B460511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23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9A882-15B9-4B46-ABBB-95FD1B6C9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D2EA8A-E197-4D6F-BC13-70A510788B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4DD118-7253-4272-849D-1CB3AB7CC5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F13A23-0903-4996-88AC-C4D9C6750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C6D3-5AEE-49E5-862D-38A4E679F1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E6055-B5B9-41BD-B810-A1C0F6CCA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F83566-CFE0-4252-8B7A-4EF4744E8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FF3D4-7898-4C57-AF55-12B4605114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888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272DF-ECEF-494D-B46A-C0B493AE3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04E5CC-25D7-4F71-B7F8-B692E256F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8197F-C57E-463B-B89E-71D8C2F56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C6D3-5AEE-49E5-862D-38A4E679F1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D8A73-9913-4947-8CA0-B16DCB676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F09EB4-1FA1-46B4-899F-2C50E70AE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FF3D4-7898-4C57-AF55-12B4605114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7815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9824E1-31F5-4D8E-BBB4-D6D9C06557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1FF875-5B00-4047-8DBA-52403BE4A8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25DD7-A3B6-44ED-A81D-30695F366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C6D3-5AEE-49E5-862D-38A4E679F1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65F71B-36A3-46B4-97D5-1B547C573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422D3-5BD7-4373-96CE-0A1E1954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FF3D4-7898-4C57-AF55-12B4605114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215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7261-24FB-4436-AD7F-65B978417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049B84-20DA-4E63-B30F-510161599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33D4F-6CB2-45F5-B83C-B826137D2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C6D3-5AEE-49E5-862D-38A4E679F1BC}" type="datetimeFigureOut">
              <a:rPr lang="en-US" smtClean="0"/>
              <a:t>27/5/2021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6BA0C8-16D7-4240-9FE8-6BC939DE9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0E5FC-CDA7-4DA0-B473-C38D40D8E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FF3D4-7898-4C57-AF55-12B460511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98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E469D-7525-43F5-90EF-99B67CDF1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DBF46-E555-4762-990D-896DA39516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55DEA-2257-47DF-B28F-0C0D14CE9E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5339D9-D96E-4586-AA2D-2DD0945C5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C6D3-5AEE-49E5-862D-38A4E679F1BC}" type="datetimeFigureOut">
              <a:rPr lang="en-US" smtClean="0"/>
              <a:t>27/5/2021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8430D-7516-4AF8-B238-4D58D5CC4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6E834B-2B3F-4678-9FBB-8754AF64D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FF3D4-7898-4C57-AF55-12B460511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64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A6483-20EB-498B-B4BD-FA73BA937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654CB6-48A2-4C00-BC35-3F8A744DC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A0CCD9-C846-4DAE-B013-9775F2732C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E35207-2D5C-48DA-8BE4-68578F093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B6BC0B-1132-4F9F-A0ED-52143F15D3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7A9931-638B-412C-81A3-61B467F62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C6D3-5AEE-49E5-862D-38A4E679F1BC}" type="datetimeFigureOut">
              <a:rPr lang="en-US" smtClean="0"/>
              <a:t>27/5/2021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6BA3AE-653C-4B2E-ABB9-DFDC2BFC6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6C0EED-4E76-4F96-8386-F442047DE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FF3D4-7898-4C57-AF55-12B460511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83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3CCCF-8536-45F6-AC76-249A0518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157BF3-67A3-488D-A050-E398AF8E9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C6D3-5AEE-49E5-862D-38A4E679F1BC}" type="datetimeFigureOut">
              <a:rPr lang="en-US" smtClean="0"/>
              <a:t>27/5/2021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D365E4-228E-455F-9795-746E90543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465AD4-4432-45CE-B4F1-08E63E81F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FF3D4-7898-4C57-AF55-12B460511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28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37EC2A-E325-4E00-AA87-6E665B09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C6D3-5AEE-49E5-862D-38A4E679F1BC}" type="datetimeFigureOut">
              <a:rPr lang="en-US" smtClean="0"/>
              <a:t>27/5/2021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5C02CC-784C-44B2-A1C0-9F5379095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01EB58-0C13-4F87-8CAD-C3D601696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FF3D4-7898-4C57-AF55-12B460511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643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124A9-2D32-4E50-8110-8D80918AD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9FA16-D46C-41A7-8029-2160ACB72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1CD8F-F555-4685-A508-CEDC264951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80489F-4557-4512-AC82-F2AB36D73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C6D3-5AEE-49E5-862D-38A4E679F1BC}" type="datetimeFigureOut">
              <a:rPr lang="en-US" smtClean="0"/>
              <a:t>27/5/2021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756F4F-B0D4-4AB8-A691-8B870C8E1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8C3ECE-4E30-42CC-9E62-E153C7337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FF3D4-7898-4C57-AF55-12B460511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39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9A882-15B9-4B46-ABBB-95FD1B6C9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D2EA8A-E197-4D6F-BC13-70A510788B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4DD118-7253-4272-849D-1CB3AB7CC5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F13A23-0903-4996-88AC-C4D9C6750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C6D3-5AEE-49E5-862D-38A4E679F1BC}" type="datetimeFigureOut">
              <a:rPr lang="en-US" smtClean="0"/>
              <a:t>27/5/2021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E6055-B5B9-41BD-B810-A1C0F6CCA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F83566-CFE0-4252-8B7A-4EF4744E8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FF3D4-7898-4C57-AF55-12B460511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799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82EA22-F0F6-455E-8CE3-F27353193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A1271A-5B9F-4961-826B-E36793E1D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42CD2-0D6E-454A-8273-6685904402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3C6D3-5AEE-49E5-862D-38A4E679F1BC}" type="datetimeFigureOut">
              <a:rPr lang="en-US" smtClean="0"/>
              <a:t>27/5/2021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0FD510-A93C-4C55-87F7-9E8C525E63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A508F-31EB-40A2-8BEE-C07C52EC3C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FF3D4-7898-4C57-AF55-12B460511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18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82EA22-F0F6-455E-8CE3-F27353193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A1271A-5B9F-4961-826B-E36793E1D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42CD2-0D6E-454A-8273-6685904402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3C6D3-5AEE-49E5-862D-38A4E679F1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0FD510-A93C-4C55-87F7-9E8C525E63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A508F-31EB-40A2-8BEE-C07C52EC3C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FF3D4-7898-4C57-AF55-12B4605114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922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11" Type="http://schemas.openxmlformats.org/officeDocument/2006/relationships/image" Target="../media/image95.jpg"/><Relationship Id="rId5" Type="http://schemas.openxmlformats.org/officeDocument/2006/relationships/image" Target="../media/image89.jpeg"/><Relationship Id="rId10" Type="http://schemas.openxmlformats.org/officeDocument/2006/relationships/image" Target="../media/image94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12" Type="http://schemas.openxmlformats.org/officeDocument/2006/relationships/image" Target="../media/image10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11" Type="http://schemas.openxmlformats.org/officeDocument/2006/relationships/image" Target="../media/image104.jpeg"/><Relationship Id="rId5" Type="http://schemas.openxmlformats.org/officeDocument/2006/relationships/image" Target="../media/image98.jpeg"/><Relationship Id="rId10" Type="http://schemas.openxmlformats.org/officeDocument/2006/relationships/image" Target="../media/image103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3.jpeg"/><Relationship Id="rId3" Type="http://schemas.microsoft.com/office/2007/relationships/hdphoto" Target="../media/hdphoto1.wdp"/><Relationship Id="rId7" Type="http://schemas.openxmlformats.org/officeDocument/2006/relationships/image" Target="../media/image109.png"/><Relationship Id="rId12" Type="http://schemas.openxmlformats.org/officeDocument/2006/relationships/image" Target="../media/image112.jpeg"/><Relationship Id="rId2" Type="http://schemas.openxmlformats.org/officeDocument/2006/relationships/image" Target="../media/image106.png"/><Relationship Id="rId16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jpeg"/><Relationship Id="rId11" Type="http://schemas.openxmlformats.org/officeDocument/2006/relationships/image" Target="../media/image111.jpeg"/><Relationship Id="rId5" Type="http://schemas.microsoft.com/office/2007/relationships/hdphoto" Target="../media/hdphoto2.wdp"/><Relationship Id="rId15" Type="http://schemas.openxmlformats.org/officeDocument/2006/relationships/image" Target="../media/image115.png"/><Relationship Id="rId10" Type="http://schemas.microsoft.com/office/2007/relationships/hdphoto" Target="../media/hdphoto4.wdp"/><Relationship Id="rId4" Type="http://schemas.openxmlformats.org/officeDocument/2006/relationships/image" Target="../media/image107.png"/><Relationship Id="rId9" Type="http://schemas.openxmlformats.org/officeDocument/2006/relationships/image" Target="../media/image110.png"/><Relationship Id="rId14" Type="http://schemas.openxmlformats.org/officeDocument/2006/relationships/image" Target="../media/image11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jpeg"/><Relationship Id="rId11" Type="http://schemas.openxmlformats.org/officeDocument/2006/relationships/image" Target="../media/image125.jpeg"/><Relationship Id="rId5" Type="http://schemas.openxmlformats.org/officeDocument/2006/relationships/image" Target="../media/image119.jpeg"/><Relationship Id="rId10" Type="http://schemas.openxmlformats.org/officeDocument/2006/relationships/image" Target="../media/image124.jpeg"/><Relationship Id="rId4" Type="http://schemas.openxmlformats.org/officeDocument/2006/relationships/image" Target="../media/image118.jpeg"/><Relationship Id="rId9" Type="http://schemas.openxmlformats.org/officeDocument/2006/relationships/image" Target="../media/image12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jpeg"/><Relationship Id="rId11" Type="http://schemas.openxmlformats.org/officeDocument/2006/relationships/image" Target="../media/image135.jpeg"/><Relationship Id="rId5" Type="http://schemas.openxmlformats.org/officeDocument/2006/relationships/image" Target="../media/image129.jpeg"/><Relationship Id="rId10" Type="http://schemas.openxmlformats.org/officeDocument/2006/relationships/image" Target="../media/image134.jpeg"/><Relationship Id="rId4" Type="http://schemas.openxmlformats.org/officeDocument/2006/relationships/image" Target="../media/image128.jpeg"/><Relationship Id="rId9" Type="http://schemas.openxmlformats.org/officeDocument/2006/relationships/image" Target="../media/image13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3" Type="http://schemas.openxmlformats.org/officeDocument/2006/relationships/image" Target="../media/image3.jp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11" Type="http://schemas.openxmlformats.org/officeDocument/2006/relationships/image" Target="../media/image55.pn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png"/><Relationship Id="rId9" Type="http://schemas.openxmlformats.org/officeDocument/2006/relationships/image" Target="../media/image7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757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0F1986ED-9E10-4C3B-A138-C479D90CC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096" y="3974231"/>
            <a:ext cx="2238005" cy="266811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207020D-DC75-4197-A6D4-6DB40B7A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8095" y="3927243"/>
            <a:ext cx="2258480" cy="27384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D5E4298-1253-42EE-9723-3CBAB8872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753" y="3974231"/>
            <a:ext cx="2238005" cy="266811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ADD0B6D-88AD-4C5B-81C4-E4D5B1DEE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5752" y="3927243"/>
            <a:ext cx="2238005" cy="27384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3420765-B0DF-4331-810C-672CABAD9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606" y="3974231"/>
            <a:ext cx="2238005" cy="266811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EA7CC69-D860-4D4A-ADB7-7BAA1D4287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2773" y="3928364"/>
            <a:ext cx="2303743" cy="27384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45E7EF-1001-4208-8A94-49DCB3284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459" y="3974231"/>
            <a:ext cx="2238005" cy="266811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43E6980-C3C4-48B8-9036-E0B3ACB9A3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5375" y="3928364"/>
            <a:ext cx="2254995" cy="27384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38E9C5-B838-43CE-9611-0F4FCDF39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2" y="3974231"/>
            <a:ext cx="2238005" cy="26681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8C97A4-E2C8-4933-8EA8-8CF104C218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90" y="3974230"/>
            <a:ext cx="2320986" cy="26926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B2386B-BFB0-42F1-8C4A-4D53F5E72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096" y="1167042"/>
            <a:ext cx="2238005" cy="26681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C99710-F3E5-4D6E-945D-E1CBE1B29B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8095" y="1150699"/>
            <a:ext cx="2238005" cy="26844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1F28BB-81C6-4E37-899A-F057736E0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753" y="1167042"/>
            <a:ext cx="2238005" cy="26681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ED397A-ECE8-4D53-BE50-8B10E3B189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5871" y="1167041"/>
            <a:ext cx="2257887" cy="26615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5FB8BE-9779-4B1B-9CDD-1EFF048B2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606" y="1167042"/>
            <a:ext cx="2238005" cy="26681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822CC8-B05B-4B8F-9830-2E2C818C9E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9665" y="1167041"/>
            <a:ext cx="2247946" cy="26745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B2E7AF-11A0-44D3-AA1C-295D0C05D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459" y="1167042"/>
            <a:ext cx="2238005" cy="26681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22FC70-77F5-4C42-AB42-BE14DB3921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800000" flipV="1">
            <a:off x="2595377" y="1178795"/>
            <a:ext cx="2206146" cy="26563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E95787-31D1-4046-A8BA-83FF15518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2" y="1167042"/>
            <a:ext cx="2238005" cy="26681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734331-A29F-4328-8420-1B85BABDAF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3603" y="1167042"/>
            <a:ext cx="2241712" cy="26681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1549E4-1C8F-4AA2-B81D-AFB68DE7D82E}"/>
              </a:ext>
            </a:extLst>
          </p:cNvPr>
          <p:cNvSpPr txBox="1"/>
          <p:nvPr/>
        </p:nvSpPr>
        <p:spPr>
          <a:xfrm>
            <a:off x="88780" y="0"/>
            <a:ext cx="11986101" cy="1104245"/>
          </a:xfrm>
          <a:prstGeom prst="horizontalScroll">
            <a:avLst/>
          </a:prstGeom>
          <a:solidFill>
            <a:srgbClr val="FFFF99">
              <a:alpha val="23922"/>
            </a:srgbClr>
          </a:solidFill>
          <a:ln w="1905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HT XUẤT SẮC CÁC NỘI DUNG HỌC TẬP &amp; RÈN LUYỆN -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BA 9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2020 - 2021</a:t>
            </a:r>
            <a:endParaRPr 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59C6F1-60C7-409F-BE24-3F2B5824E25C}"/>
              </a:ext>
            </a:extLst>
          </p:cNvPr>
          <p:cNvSpPr txBox="1"/>
          <p:nvPr/>
        </p:nvSpPr>
        <p:spPr>
          <a:xfrm>
            <a:off x="287836" y="3399849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 NGỌC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D59C6F1-60C7-409F-BE24-3F2B5824E25C}"/>
              </a:ext>
            </a:extLst>
          </p:cNvPr>
          <p:cNvSpPr txBox="1"/>
          <p:nvPr/>
        </p:nvSpPr>
        <p:spPr>
          <a:xfrm>
            <a:off x="2595378" y="3399849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VÂN LAM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D59C6F1-60C7-409F-BE24-3F2B5824E25C}"/>
              </a:ext>
            </a:extLst>
          </p:cNvPr>
          <p:cNvSpPr txBox="1"/>
          <p:nvPr/>
        </p:nvSpPr>
        <p:spPr>
          <a:xfrm>
            <a:off x="5116190" y="3365760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BẢO TRÂM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59C6F1-60C7-409F-BE24-3F2B5824E25C}"/>
              </a:ext>
            </a:extLst>
          </p:cNvPr>
          <p:cNvSpPr txBox="1"/>
          <p:nvPr/>
        </p:nvSpPr>
        <p:spPr>
          <a:xfrm>
            <a:off x="7415812" y="3384922"/>
            <a:ext cx="1675410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MINH QUÂN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D59C6F1-60C7-409F-BE24-3F2B5824E25C}"/>
              </a:ext>
            </a:extLst>
          </p:cNvPr>
          <p:cNvSpPr txBox="1"/>
          <p:nvPr/>
        </p:nvSpPr>
        <p:spPr>
          <a:xfrm>
            <a:off x="9748095" y="3367947"/>
            <a:ext cx="172536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TƯỜNG LINH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D59C6F1-60C7-409F-BE24-3F2B5824E25C}"/>
              </a:ext>
            </a:extLst>
          </p:cNvPr>
          <p:cNvSpPr txBox="1"/>
          <p:nvPr/>
        </p:nvSpPr>
        <p:spPr>
          <a:xfrm>
            <a:off x="185426" y="6118047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NHẬT VY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D59C6F1-60C7-409F-BE24-3F2B5824E25C}"/>
              </a:ext>
            </a:extLst>
          </p:cNvPr>
          <p:cNvSpPr txBox="1"/>
          <p:nvPr/>
        </p:nvSpPr>
        <p:spPr>
          <a:xfrm>
            <a:off x="2701895" y="6180219"/>
            <a:ext cx="1805712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HOÀNG LONG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59C6F1-60C7-409F-BE24-3F2B5824E25C}"/>
              </a:ext>
            </a:extLst>
          </p:cNvPr>
          <p:cNvSpPr txBox="1"/>
          <p:nvPr/>
        </p:nvSpPr>
        <p:spPr>
          <a:xfrm>
            <a:off x="5021525" y="6205435"/>
            <a:ext cx="2134060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NGÂN THƯƠNG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D59C6F1-60C7-409F-BE24-3F2B5824E25C}"/>
              </a:ext>
            </a:extLst>
          </p:cNvPr>
          <p:cNvSpPr txBox="1"/>
          <p:nvPr/>
        </p:nvSpPr>
        <p:spPr>
          <a:xfrm>
            <a:off x="7575917" y="6180219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NGỌC DIỆP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D59C6F1-60C7-409F-BE24-3F2B5824E25C}"/>
              </a:ext>
            </a:extLst>
          </p:cNvPr>
          <p:cNvSpPr txBox="1"/>
          <p:nvPr/>
        </p:nvSpPr>
        <p:spPr>
          <a:xfrm>
            <a:off x="9862549" y="6230651"/>
            <a:ext cx="1895862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MINH CHÂU</a:t>
            </a:r>
          </a:p>
        </p:txBody>
      </p:sp>
    </p:spTree>
    <p:extLst>
      <p:ext uri="{BB962C8B-B14F-4D97-AF65-F5344CB8AC3E}">
        <p14:creationId xmlns:p14="http://schemas.microsoft.com/office/powerpoint/2010/main" val="1506194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1549E4-1C8F-4AA2-B81D-AFB68DE7D82E}"/>
              </a:ext>
            </a:extLst>
          </p:cNvPr>
          <p:cNvSpPr txBox="1"/>
          <p:nvPr/>
        </p:nvSpPr>
        <p:spPr>
          <a:xfrm>
            <a:off x="88780" y="0"/>
            <a:ext cx="11986101" cy="1104245"/>
          </a:xfrm>
          <a:prstGeom prst="horizontalScroll">
            <a:avLst/>
          </a:prstGeom>
          <a:solidFill>
            <a:srgbClr val="FFFF99">
              <a:alpha val="23922"/>
            </a:srgbClr>
          </a:solidFill>
          <a:ln w="1905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HT XUẤT SẮC CÁC NỘI DUNG HỌC TẬP &amp; RÈN LUYỆN -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BA 10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2020 - 2021</a:t>
            </a:r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B2E7AF-11A0-44D3-AA1C-295D0C05D6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860" y="1167042"/>
            <a:ext cx="2203333" cy="26681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5FB8BE-9779-4B1B-9CDD-1EFF048B2D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9606" y="1167042"/>
            <a:ext cx="2268243" cy="25886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1F28BB-81C6-4E37-899A-F057736E02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0241" y="1167041"/>
            <a:ext cx="2238005" cy="26138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B2386B-BFB0-42F1-8C4A-4D53F5E72E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8096" y="1167042"/>
            <a:ext cx="2238005" cy="25635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38E9C5-B838-43CE-9611-0F4FCDF392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312" y="4006703"/>
            <a:ext cx="2238005" cy="26031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45E7EF-1001-4208-8A94-49DCB32848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3459" y="4006703"/>
            <a:ext cx="2238005" cy="25614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3420765-B0DF-4331-810C-672CABAD9F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9606" y="4015581"/>
            <a:ext cx="2238005" cy="25614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D5E4298-1253-42EE-9723-3CBAB88721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25753" y="3974231"/>
            <a:ext cx="2238005" cy="24836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1986ED-9E10-4C3B-A138-C479D90CC19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6196" y="3974231"/>
            <a:ext cx="2172711" cy="266811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1AC6ABC-6343-491D-B2A4-C95FC2854397}"/>
              </a:ext>
            </a:extLst>
          </p:cNvPr>
          <p:cNvSpPr txBox="1"/>
          <p:nvPr/>
        </p:nvSpPr>
        <p:spPr>
          <a:xfrm>
            <a:off x="2692965" y="3457230"/>
            <a:ext cx="200202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BÌNH NGUYÊN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4738F9-4995-4144-A1B6-CAAB7E11F057}"/>
              </a:ext>
            </a:extLst>
          </p:cNvPr>
          <p:cNvSpPr txBox="1"/>
          <p:nvPr/>
        </p:nvSpPr>
        <p:spPr>
          <a:xfrm>
            <a:off x="5299686" y="3411527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 HÂN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A16B8A-B4D5-4D8E-A312-16571E781794}"/>
              </a:ext>
            </a:extLst>
          </p:cNvPr>
          <p:cNvSpPr txBox="1"/>
          <p:nvPr/>
        </p:nvSpPr>
        <p:spPr>
          <a:xfrm>
            <a:off x="7807908" y="3403962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HẢI LAM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556837-5971-465E-8A21-CD99B909ADE4}"/>
              </a:ext>
            </a:extLst>
          </p:cNvPr>
          <p:cNvSpPr txBox="1"/>
          <p:nvPr/>
        </p:nvSpPr>
        <p:spPr>
          <a:xfrm>
            <a:off x="10073196" y="3350694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NAM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A2A2BFC-ED5A-4961-8499-BF079D5E1A9C}"/>
              </a:ext>
            </a:extLst>
          </p:cNvPr>
          <p:cNvSpPr txBox="1"/>
          <p:nvPr/>
        </p:nvSpPr>
        <p:spPr>
          <a:xfrm>
            <a:off x="443883" y="6237420"/>
            <a:ext cx="1713391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 QUỲNH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A96853-8939-41D0-9319-25DC6DA228B7}"/>
              </a:ext>
            </a:extLst>
          </p:cNvPr>
          <p:cNvSpPr txBox="1"/>
          <p:nvPr/>
        </p:nvSpPr>
        <p:spPr>
          <a:xfrm>
            <a:off x="2957741" y="6201905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NGỌC ÁNH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380C5F0-3243-4DC3-AADC-19AE8C36B13C}"/>
              </a:ext>
            </a:extLst>
          </p:cNvPr>
          <p:cNvSpPr txBox="1"/>
          <p:nvPr/>
        </p:nvSpPr>
        <p:spPr>
          <a:xfrm>
            <a:off x="5365066" y="6201909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THIÊN ÂN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94C0517-99EE-4A81-AB12-1D1699356EF5}"/>
              </a:ext>
            </a:extLst>
          </p:cNvPr>
          <p:cNvSpPr txBox="1"/>
          <p:nvPr/>
        </p:nvSpPr>
        <p:spPr>
          <a:xfrm>
            <a:off x="7653796" y="6264053"/>
            <a:ext cx="1849742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PHONG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5FAA3D-2943-47AC-9639-9565174C4FCA}"/>
              </a:ext>
            </a:extLst>
          </p:cNvPr>
          <p:cNvSpPr txBox="1"/>
          <p:nvPr/>
        </p:nvSpPr>
        <p:spPr>
          <a:xfrm>
            <a:off x="10073195" y="6264052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MINH KIÊN</a:t>
            </a:r>
          </a:p>
        </p:txBody>
      </p:sp>
      <p:pic>
        <p:nvPicPr>
          <p:cNvPr id="3" name="Picture 2" descr="A child wearing a red tie&#10;&#10;Description automatically generated with medium confidence">
            <a:extLst>
              <a:ext uri="{FF2B5EF4-FFF2-40B4-BE49-F238E27FC236}">
                <a16:creationId xmlns:a16="http://schemas.microsoft.com/office/drawing/2014/main" id="{9E004C4D-175B-47AE-97F9-5A6397CC9A9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1" t="13961" r="25386" b="29877"/>
          <a:stretch/>
        </p:blipFill>
        <p:spPr>
          <a:xfrm>
            <a:off x="139150" y="1167041"/>
            <a:ext cx="2318552" cy="266811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cmpd="thinThick">
            <a:solidFill>
              <a:schemeClr val="accent4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D59C6F1-60C7-409F-BE24-3F2B5824E25C}"/>
              </a:ext>
            </a:extLst>
          </p:cNvPr>
          <p:cNvSpPr txBox="1"/>
          <p:nvPr/>
        </p:nvSpPr>
        <p:spPr>
          <a:xfrm>
            <a:off x="567596" y="3457230"/>
            <a:ext cx="13494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MINH HẢI</a:t>
            </a:r>
          </a:p>
        </p:txBody>
      </p:sp>
    </p:spTree>
    <p:extLst>
      <p:ext uri="{BB962C8B-B14F-4D97-AF65-F5344CB8AC3E}">
        <p14:creationId xmlns:p14="http://schemas.microsoft.com/office/powerpoint/2010/main" val="284880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1549E4-1C8F-4AA2-B81D-AFB68DE7D82E}"/>
              </a:ext>
            </a:extLst>
          </p:cNvPr>
          <p:cNvSpPr txBox="1"/>
          <p:nvPr/>
        </p:nvSpPr>
        <p:spPr>
          <a:xfrm>
            <a:off x="88780" y="0"/>
            <a:ext cx="11986101" cy="1104245"/>
          </a:xfrm>
          <a:prstGeom prst="horizontalScroll">
            <a:avLst/>
          </a:prstGeom>
          <a:solidFill>
            <a:srgbClr val="FFFF99">
              <a:alpha val="23922"/>
            </a:srgbClr>
          </a:solidFill>
          <a:ln w="1905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HT XUẤT SẮC CÁC NỘI DUNG HỌC TẬP &amp; RÈN LUYỆN -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BA 11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2020 - 2021</a:t>
            </a:r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E95787-31D1-4046-A8BA-83FF15518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2" y="1167042"/>
            <a:ext cx="2238005" cy="26681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B2E7AF-11A0-44D3-AA1C-295D0C05D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459" y="1167042"/>
            <a:ext cx="2238005" cy="26681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5FB8BE-9779-4B1B-9CDD-1EFF048B2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606" y="1167042"/>
            <a:ext cx="2238005" cy="26681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1F28BB-81C6-4E37-899A-F057736E0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753" y="1167042"/>
            <a:ext cx="2238005" cy="26681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B2386B-BFB0-42F1-8C4A-4D53F5E72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096" y="1167042"/>
            <a:ext cx="2238005" cy="26681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38E9C5-B838-43CE-9611-0F4FCDF39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2" y="3974231"/>
            <a:ext cx="2238005" cy="26681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45E7EF-1001-4208-8A94-49DCB3284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459" y="3974231"/>
            <a:ext cx="2238005" cy="26681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3420765-B0DF-4331-810C-672CABAD9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606" y="3974231"/>
            <a:ext cx="2238005" cy="26681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D5E4298-1253-42EE-9723-3CBAB8872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753" y="3974231"/>
            <a:ext cx="2238005" cy="26681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1986ED-9E10-4C3B-A138-C479D90CC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096" y="3974231"/>
            <a:ext cx="2238005" cy="266811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D59C6F1-60C7-409F-BE24-3F2B5824E25C}"/>
              </a:ext>
            </a:extLst>
          </p:cNvPr>
          <p:cNvSpPr txBox="1"/>
          <p:nvPr/>
        </p:nvSpPr>
        <p:spPr>
          <a:xfrm>
            <a:off x="653143" y="3350694"/>
            <a:ext cx="165227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ĐÌNH PHONG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AC6ABC-6343-491D-B2A4-C95FC2854397}"/>
              </a:ext>
            </a:extLst>
          </p:cNvPr>
          <p:cNvSpPr txBox="1"/>
          <p:nvPr/>
        </p:nvSpPr>
        <p:spPr>
          <a:xfrm>
            <a:off x="3692461" y="3350694"/>
            <a:ext cx="1029163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4738F9-4995-4144-A1B6-CAAB7E11F057}"/>
              </a:ext>
            </a:extLst>
          </p:cNvPr>
          <p:cNvSpPr txBox="1"/>
          <p:nvPr/>
        </p:nvSpPr>
        <p:spPr>
          <a:xfrm>
            <a:off x="5640280" y="3350694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THÙY LINH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556837-5971-465E-8A21-CD99B909ADE4}"/>
              </a:ext>
            </a:extLst>
          </p:cNvPr>
          <p:cNvSpPr txBox="1"/>
          <p:nvPr/>
        </p:nvSpPr>
        <p:spPr>
          <a:xfrm>
            <a:off x="10348404" y="3350694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QUANG HẢI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A2A2BFC-ED5A-4961-8499-BF079D5E1A9C}"/>
              </a:ext>
            </a:extLst>
          </p:cNvPr>
          <p:cNvSpPr txBox="1"/>
          <p:nvPr/>
        </p:nvSpPr>
        <p:spPr>
          <a:xfrm>
            <a:off x="790113" y="6130885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BẢO HÂN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A96853-8939-41D0-9319-25DC6DA228B7}"/>
              </a:ext>
            </a:extLst>
          </p:cNvPr>
          <p:cNvSpPr txBox="1"/>
          <p:nvPr/>
        </p:nvSpPr>
        <p:spPr>
          <a:xfrm>
            <a:off x="3206319" y="6130885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QUANG HẢI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380C5F0-3243-4DC3-AADC-19AE8C36B13C}"/>
              </a:ext>
            </a:extLst>
          </p:cNvPr>
          <p:cNvSpPr txBox="1"/>
          <p:nvPr/>
        </p:nvSpPr>
        <p:spPr>
          <a:xfrm>
            <a:off x="5640280" y="6130885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QUANG HẢI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11" y="1104245"/>
            <a:ext cx="2238005" cy="2730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94C0517-99EE-4A81-AB12-1D1699356EF5}"/>
              </a:ext>
            </a:extLst>
          </p:cNvPr>
          <p:cNvSpPr txBox="1"/>
          <p:nvPr/>
        </p:nvSpPr>
        <p:spPr>
          <a:xfrm>
            <a:off x="7994342" y="6130885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QUANG HẢI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5FAA3D-2943-47AC-9639-9565174C4FCA}"/>
              </a:ext>
            </a:extLst>
          </p:cNvPr>
          <p:cNvSpPr txBox="1"/>
          <p:nvPr/>
        </p:nvSpPr>
        <p:spPr>
          <a:xfrm>
            <a:off x="10348404" y="6130885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QUANG HẢI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460" y="1167040"/>
            <a:ext cx="2238004" cy="266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9483" y="3508299"/>
            <a:ext cx="2015131" cy="369332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   ĐÌNH PHONG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573460" y="3493204"/>
            <a:ext cx="2235248" cy="369332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   HÀ MY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606" y="1167040"/>
            <a:ext cx="2238005" cy="266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4999606" y="3542751"/>
            <a:ext cx="223049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THÙY LINH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753" y="1167040"/>
            <a:ext cx="2238005" cy="266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7425753" y="3542751"/>
            <a:ext cx="2197051" cy="369332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ĐỖ KHÔI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096" y="1196071"/>
            <a:ext cx="2238006" cy="2668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9855419" y="3542751"/>
            <a:ext cx="2171344" cy="369332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BẢO HÂN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42" y="3983380"/>
            <a:ext cx="2220574" cy="281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88781" y="6428026"/>
            <a:ext cx="229653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PHƯƠNG THÙY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135" y="3983380"/>
            <a:ext cx="2208573" cy="2799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514928" y="6457676"/>
            <a:ext cx="229653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TRỌNG NGHĨA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605" y="3988052"/>
            <a:ext cx="2238005" cy="2809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5100034" y="6469016"/>
            <a:ext cx="2055551" cy="369332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TRÚC NHI</a:t>
            </a: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751" y="3997894"/>
            <a:ext cx="2275209" cy="278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7425752" y="6469016"/>
            <a:ext cx="2197051" cy="369332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HOÀNG KIM</a:t>
            </a: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0751" y="3983380"/>
            <a:ext cx="2285101" cy="2799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9855419" y="6498969"/>
            <a:ext cx="229653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  LINH ĐAN </a:t>
            </a:r>
          </a:p>
        </p:txBody>
      </p:sp>
    </p:spTree>
    <p:extLst>
      <p:ext uri="{BB962C8B-B14F-4D97-AF65-F5344CB8AC3E}">
        <p14:creationId xmlns:p14="http://schemas.microsoft.com/office/powerpoint/2010/main" val="1160516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1549E4-1C8F-4AA2-B81D-AFB68DE7D82E}"/>
              </a:ext>
            </a:extLst>
          </p:cNvPr>
          <p:cNvSpPr txBox="1"/>
          <p:nvPr/>
        </p:nvSpPr>
        <p:spPr>
          <a:xfrm>
            <a:off x="88780" y="0"/>
            <a:ext cx="11986101" cy="1104245"/>
          </a:xfrm>
          <a:prstGeom prst="horizontalScroll">
            <a:avLst/>
          </a:prstGeom>
          <a:solidFill>
            <a:srgbClr val="FFFF99">
              <a:alpha val="23922"/>
            </a:srgbClr>
          </a:solidFill>
          <a:ln w="1905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HT XUẤT SẮC CÁC NỘI DUNG HỌC TẬP &amp; RÈN LUYỆN -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BA 12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2020 - 2021</a:t>
            </a:r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E95787-31D1-4046-A8BA-83FF155184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167042"/>
            <a:ext cx="2098570" cy="26681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B2E7AF-11A0-44D3-AA1C-295D0C05D6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921" y="1167042"/>
            <a:ext cx="2067784" cy="26681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5FB8BE-9779-4B1B-9CDD-1EFF048B2D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521" y="1167042"/>
            <a:ext cx="1952174" cy="26681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1F28BB-81C6-4E37-899A-F057736E02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3" t="10999" r="8783" b="14746"/>
          <a:stretch/>
        </p:blipFill>
        <p:spPr>
          <a:xfrm>
            <a:off x="7477511" y="1167042"/>
            <a:ext cx="2032136" cy="26618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B2386B-BFB0-42F1-8C4A-4D53F5E72E0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286" y="1167042"/>
            <a:ext cx="2098116" cy="26681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38E9C5-B838-43CE-9611-0F4FCDF392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3974231"/>
            <a:ext cx="2098570" cy="26681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45E7EF-1001-4208-8A94-49DCB328485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858" y="3974231"/>
            <a:ext cx="2073847" cy="26681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3420765-B0DF-4331-810C-672CABAD9F1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521" y="3974231"/>
            <a:ext cx="1952174" cy="26681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D5E4298-1253-42EE-9723-3CBAB88721C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511" y="3974231"/>
            <a:ext cx="2032136" cy="26681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1986ED-9E10-4C3B-A138-C479D90CC19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7" t="13840" r="4237" b="1"/>
          <a:stretch/>
        </p:blipFill>
        <p:spPr>
          <a:xfrm>
            <a:off x="9865286" y="3974231"/>
            <a:ext cx="2098116" cy="266811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D59C6F1-60C7-409F-BE24-3F2B5824E25C}"/>
              </a:ext>
            </a:extLst>
          </p:cNvPr>
          <p:cNvSpPr txBox="1"/>
          <p:nvPr/>
        </p:nvSpPr>
        <p:spPr>
          <a:xfrm>
            <a:off x="689425" y="3350694"/>
            <a:ext cx="1606919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HẠNH NHÂN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AC6ABC-6343-491D-B2A4-C95FC2854397}"/>
              </a:ext>
            </a:extLst>
          </p:cNvPr>
          <p:cNvSpPr txBox="1"/>
          <p:nvPr/>
        </p:nvSpPr>
        <p:spPr>
          <a:xfrm>
            <a:off x="3171704" y="3350694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LONG NAM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4738F9-4995-4144-A1B6-CAAB7E11F057}"/>
              </a:ext>
            </a:extLst>
          </p:cNvPr>
          <p:cNvSpPr txBox="1"/>
          <p:nvPr/>
        </p:nvSpPr>
        <p:spPr>
          <a:xfrm>
            <a:off x="5084466" y="3350694"/>
            <a:ext cx="192533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QUANG KHÁNH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A16B8A-B4D5-4D8E-A312-16571E781794}"/>
              </a:ext>
            </a:extLst>
          </p:cNvPr>
          <p:cNvSpPr txBox="1"/>
          <p:nvPr/>
        </p:nvSpPr>
        <p:spPr>
          <a:xfrm>
            <a:off x="7697838" y="3350694"/>
            <a:ext cx="1753754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QUỐC PHONG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556837-5971-465E-8A21-CD99B909ADE4}"/>
              </a:ext>
            </a:extLst>
          </p:cNvPr>
          <p:cNvSpPr txBox="1"/>
          <p:nvPr/>
        </p:nvSpPr>
        <p:spPr>
          <a:xfrm>
            <a:off x="10348404" y="3350694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THƯ UYÊN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A2A2BFC-ED5A-4961-8499-BF079D5E1A9C}"/>
              </a:ext>
            </a:extLst>
          </p:cNvPr>
          <p:cNvSpPr txBox="1"/>
          <p:nvPr/>
        </p:nvSpPr>
        <p:spPr>
          <a:xfrm>
            <a:off x="518342" y="6130885"/>
            <a:ext cx="1746619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BẢO NGUYÊN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A96853-8939-41D0-9319-25DC6DA228B7}"/>
              </a:ext>
            </a:extLst>
          </p:cNvPr>
          <p:cNvSpPr txBox="1"/>
          <p:nvPr/>
        </p:nvSpPr>
        <p:spPr>
          <a:xfrm>
            <a:off x="3175915" y="6140370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TUẤN PHÁT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380C5F0-3243-4DC3-AADC-19AE8C36B13C}"/>
              </a:ext>
            </a:extLst>
          </p:cNvPr>
          <p:cNvSpPr txBox="1"/>
          <p:nvPr/>
        </p:nvSpPr>
        <p:spPr>
          <a:xfrm>
            <a:off x="5488386" y="6127670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GIA HÂN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94C0517-99EE-4A81-AB12-1D1699356EF5}"/>
              </a:ext>
            </a:extLst>
          </p:cNvPr>
          <p:cNvSpPr txBox="1"/>
          <p:nvPr/>
        </p:nvSpPr>
        <p:spPr>
          <a:xfrm>
            <a:off x="7936287" y="6127670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QUỐC BẢO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5FAA3D-2943-47AC-9639-9565174C4FCA}"/>
              </a:ext>
            </a:extLst>
          </p:cNvPr>
          <p:cNvSpPr txBox="1"/>
          <p:nvPr/>
        </p:nvSpPr>
        <p:spPr>
          <a:xfrm>
            <a:off x="10335704" y="6130885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THÁI THỊNH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200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1549E4-1C8F-4AA2-B81D-AFB68DE7D82E}"/>
              </a:ext>
            </a:extLst>
          </p:cNvPr>
          <p:cNvSpPr txBox="1"/>
          <p:nvPr/>
        </p:nvSpPr>
        <p:spPr>
          <a:xfrm>
            <a:off x="88780" y="0"/>
            <a:ext cx="11986101" cy="1104245"/>
          </a:xfrm>
          <a:prstGeom prst="horizontalScroll">
            <a:avLst/>
          </a:prstGeom>
          <a:solidFill>
            <a:srgbClr val="FFFF99">
              <a:alpha val="23922"/>
            </a:srgbClr>
          </a:solidFill>
          <a:ln w="1905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HT XUẤT SẮC CÁC NỘI DUNG HỌC TẬP &amp; RÈN LUYỆN -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BA 13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2020 - 2021</a:t>
            </a:r>
            <a:endParaRPr 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59C6F1-60C7-409F-BE24-3F2B5824E25C}"/>
              </a:ext>
            </a:extLst>
          </p:cNvPr>
          <p:cNvSpPr txBox="1"/>
          <p:nvPr/>
        </p:nvSpPr>
        <p:spPr>
          <a:xfrm>
            <a:off x="406291" y="3475004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 HUYỀN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AC6ABC-6343-491D-B2A4-C95FC2854397}"/>
              </a:ext>
            </a:extLst>
          </p:cNvPr>
          <p:cNvSpPr txBox="1"/>
          <p:nvPr/>
        </p:nvSpPr>
        <p:spPr>
          <a:xfrm>
            <a:off x="2934808" y="3475004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MINH CHÂU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4738F9-4995-4144-A1B6-CAAB7E11F057}"/>
              </a:ext>
            </a:extLst>
          </p:cNvPr>
          <p:cNvSpPr txBox="1"/>
          <p:nvPr/>
        </p:nvSpPr>
        <p:spPr>
          <a:xfrm>
            <a:off x="5204179" y="3456470"/>
            <a:ext cx="1862666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THANH PHONG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A16B8A-B4D5-4D8E-A312-16571E781794}"/>
              </a:ext>
            </a:extLst>
          </p:cNvPr>
          <p:cNvSpPr txBox="1"/>
          <p:nvPr/>
        </p:nvSpPr>
        <p:spPr>
          <a:xfrm>
            <a:off x="7787102" y="3454496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BẢO TRÂN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556837-5971-465E-8A21-CD99B909ADE4}"/>
              </a:ext>
            </a:extLst>
          </p:cNvPr>
          <p:cNvSpPr txBox="1"/>
          <p:nvPr/>
        </p:nvSpPr>
        <p:spPr>
          <a:xfrm>
            <a:off x="10212937" y="3456470"/>
            <a:ext cx="1861943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UYÊN KHANH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A2A2BFC-ED5A-4961-8499-BF079D5E1A9C}"/>
              </a:ext>
            </a:extLst>
          </p:cNvPr>
          <p:cNvSpPr txBox="1"/>
          <p:nvPr/>
        </p:nvSpPr>
        <p:spPr>
          <a:xfrm>
            <a:off x="406291" y="6339147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BÍCH HẰNG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A96853-8939-41D0-9319-25DC6DA228B7}"/>
              </a:ext>
            </a:extLst>
          </p:cNvPr>
          <p:cNvSpPr txBox="1"/>
          <p:nvPr/>
        </p:nvSpPr>
        <p:spPr>
          <a:xfrm>
            <a:off x="3059088" y="6339147"/>
            <a:ext cx="1197621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 HÂN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380C5F0-3243-4DC3-AADC-19AE8C36B13C}"/>
              </a:ext>
            </a:extLst>
          </p:cNvPr>
          <p:cNvSpPr txBox="1"/>
          <p:nvPr/>
        </p:nvSpPr>
        <p:spPr>
          <a:xfrm>
            <a:off x="5377859" y="6339147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THIỆN HÓA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94C0517-99EE-4A81-AB12-1D1699356EF5}"/>
              </a:ext>
            </a:extLst>
          </p:cNvPr>
          <p:cNvSpPr txBox="1"/>
          <p:nvPr/>
        </p:nvSpPr>
        <p:spPr>
          <a:xfrm>
            <a:off x="7787102" y="6351454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NHẬT HUY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5FAA3D-2943-47AC-9639-9565174C4FCA}"/>
              </a:ext>
            </a:extLst>
          </p:cNvPr>
          <p:cNvSpPr txBox="1"/>
          <p:nvPr/>
        </p:nvSpPr>
        <p:spPr>
          <a:xfrm>
            <a:off x="10348403" y="6363761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HIỂU TRÂM</a:t>
            </a:r>
          </a:p>
        </p:txBody>
      </p:sp>
      <p:pic>
        <p:nvPicPr>
          <p:cNvPr id="1026" name="Picture 2" descr="C:\Users\ADMIN\Desktop\HINH 3.13\d013ef8a4961bc3fe5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12" y="1167042"/>
            <a:ext cx="2267255" cy="218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HINH 3.13\72d75841feaa0bf452b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324" y="1167042"/>
            <a:ext cx="2263140" cy="218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HINH 3.13\c566bed7183ced62b42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753" y="1167042"/>
            <a:ext cx="2183804" cy="218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HINH 3.13\62696cdcca373f6966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40" y="3897828"/>
            <a:ext cx="2188998" cy="241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HINH 3.13\5e014931e1da14844dc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753" y="3897828"/>
            <a:ext cx="2183804" cy="241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HINH 3.13\f5628fd06a3b9f65c62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047" y="3897829"/>
            <a:ext cx="2247834" cy="241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\Desktop\HINH 3.13\0419610db3e646b81ff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046" y="1167042"/>
            <a:ext cx="2247833" cy="218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HINH 3.13\78fa312d48c7bd99e4d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324" y="3897828"/>
            <a:ext cx="2308456" cy="241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\Desktop\HINH 3.13\90f39322eac81f9646d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020" y="1167042"/>
            <a:ext cx="2232146" cy="218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DMIN\Desktop\HINH 3.13\50f6a43cddd6288871c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020" y="3903474"/>
            <a:ext cx="2232146" cy="241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347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C:\Users\ADMIN\Desktop\7da48f990e72fb2ca2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483" y="3953982"/>
            <a:ext cx="2207398" cy="247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ADMIN\Desktop\583a1f009eeb6bb532f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436" y="3927070"/>
            <a:ext cx="2212636" cy="250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e4c7b7f4361fc3419a0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118" y="3928932"/>
            <a:ext cx="2256621" cy="253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ADMIN\Desktop\9754b066318dc4d39d9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373" y="3953983"/>
            <a:ext cx="2263140" cy="247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ADMIN\Desktop\4397a3af2244d71a8e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81" y="3953983"/>
            <a:ext cx="2097762" cy="240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ADMIN\Desktop\302325e7a40c5152081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338" y="1104245"/>
            <a:ext cx="2222542" cy="267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DMIN\Desktop\22127829f9c20c9c55d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919" y="1104245"/>
            <a:ext cx="2342299" cy="267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76fde0c4612f9471cd3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942" y="1104245"/>
            <a:ext cx="2376977" cy="267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C:\Users\ADMIN\Desktop\17d66be9ea021f5c4613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323" y="1104245"/>
            <a:ext cx="2263141" cy="274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\Desktop\daf957c5d62e23707a3f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81" y="1104245"/>
            <a:ext cx="2098915" cy="267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1549E4-1C8F-4AA2-B81D-AFB68DE7D82E}"/>
              </a:ext>
            </a:extLst>
          </p:cNvPr>
          <p:cNvSpPr txBox="1"/>
          <p:nvPr/>
        </p:nvSpPr>
        <p:spPr>
          <a:xfrm>
            <a:off x="88780" y="0"/>
            <a:ext cx="11986101" cy="1104245"/>
          </a:xfrm>
          <a:prstGeom prst="horizontalScroll">
            <a:avLst/>
          </a:prstGeom>
          <a:solidFill>
            <a:srgbClr val="FFFF99">
              <a:alpha val="23922"/>
            </a:srgbClr>
          </a:solidFill>
          <a:ln w="1905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HT XUẤT SẮC CÁC NỘI DUNG HỌC TẬP &amp; RÈN LUYỆN -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BA 14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2020 - 2021</a:t>
            </a:r>
            <a:endParaRPr 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59C6F1-60C7-409F-BE24-3F2B5824E25C}"/>
              </a:ext>
            </a:extLst>
          </p:cNvPr>
          <p:cNvSpPr txBox="1"/>
          <p:nvPr/>
        </p:nvSpPr>
        <p:spPr>
          <a:xfrm>
            <a:off x="406291" y="3410303"/>
            <a:ext cx="1686914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TẤN TÀI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AC6ABC-6343-491D-B2A4-C95FC2854397}"/>
              </a:ext>
            </a:extLst>
          </p:cNvPr>
          <p:cNvSpPr txBox="1"/>
          <p:nvPr/>
        </p:nvSpPr>
        <p:spPr>
          <a:xfrm>
            <a:off x="2922239" y="3443373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MINH THƯ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4738F9-4995-4144-A1B6-CAAB7E11F057}"/>
              </a:ext>
            </a:extLst>
          </p:cNvPr>
          <p:cNvSpPr txBox="1"/>
          <p:nvPr/>
        </p:nvSpPr>
        <p:spPr>
          <a:xfrm>
            <a:off x="5184118" y="3410303"/>
            <a:ext cx="1361874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 HUY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A16B8A-B4D5-4D8E-A312-16571E781794}"/>
              </a:ext>
            </a:extLst>
          </p:cNvPr>
          <p:cNvSpPr txBox="1"/>
          <p:nvPr/>
        </p:nvSpPr>
        <p:spPr>
          <a:xfrm>
            <a:off x="7438436" y="3398863"/>
            <a:ext cx="1822454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HỒNG PHÚC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556837-5971-465E-8A21-CD99B909ADE4}"/>
              </a:ext>
            </a:extLst>
          </p:cNvPr>
          <p:cNvSpPr txBox="1"/>
          <p:nvPr/>
        </p:nvSpPr>
        <p:spPr>
          <a:xfrm>
            <a:off x="10043810" y="3403445"/>
            <a:ext cx="1726477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 LONG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A2A2BFC-ED5A-4961-8499-BF079D5E1A9C}"/>
              </a:ext>
            </a:extLst>
          </p:cNvPr>
          <p:cNvSpPr txBox="1"/>
          <p:nvPr/>
        </p:nvSpPr>
        <p:spPr>
          <a:xfrm>
            <a:off x="406291" y="5940574"/>
            <a:ext cx="1717528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KHÁNH LINH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A96853-8939-41D0-9319-25DC6DA228B7}"/>
              </a:ext>
            </a:extLst>
          </p:cNvPr>
          <p:cNvSpPr txBox="1"/>
          <p:nvPr/>
        </p:nvSpPr>
        <p:spPr>
          <a:xfrm>
            <a:off x="2607052" y="5994429"/>
            <a:ext cx="1830493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MINH ĐĂNG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380C5F0-3243-4DC3-AADC-19AE8C36B13C}"/>
              </a:ext>
            </a:extLst>
          </p:cNvPr>
          <p:cNvSpPr txBox="1"/>
          <p:nvPr/>
        </p:nvSpPr>
        <p:spPr>
          <a:xfrm>
            <a:off x="5184118" y="5980708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HẢI CHÂU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94C0517-99EE-4A81-AB12-1D1699356EF5}"/>
              </a:ext>
            </a:extLst>
          </p:cNvPr>
          <p:cNvSpPr txBox="1"/>
          <p:nvPr/>
        </p:nvSpPr>
        <p:spPr>
          <a:xfrm>
            <a:off x="7633527" y="5989066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HƯNG PHÚ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5FAA3D-2943-47AC-9639-9565174C4FCA}"/>
              </a:ext>
            </a:extLst>
          </p:cNvPr>
          <p:cNvSpPr txBox="1"/>
          <p:nvPr/>
        </p:nvSpPr>
        <p:spPr>
          <a:xfrm>
            <a:off x="10043810" y="5980708"/>
            <a:ext cx="1830511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BẢO TRÂN</a:t>
            </a:r>
          </a:p>
        </p:txBody>
      </p:sp>
    </p:spTree>
    <p:extLst>
      <p:ext uri="{BB962C8B-B14F-4D97-AF65-F5344CB8AC3E}">
        <p14:creationId xmlns:p14="http://schemas.microsoft.com/office/powerpoint/2010/main" val="2049632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AE95787-31D1-4046-A8BA-83FF15518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2" y="1167042"/>
            <a:ext cx="2238005" cy="2668111"/>
          </a:xfrm>
          <a:prstGeom prst="rect">
            <a:avLst/>
          </a:prstGeom>
        </p:spPr>
      </p:pic>
      <p:pic>
        <p:nvPicPr>
          <p:cNvPr id="1026" name="Picture 2" descr="C:\Users\HELLO PHUONG\Desktop\z2511990139717_c06853b7539decceb768a00c12fbc2b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12" y="1196562"/>
            <a:ext cx="2238004" cy="260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1549E4-1C8F-4AA2-B81D-AFB68DE7D82E}"/>
              </a:ext>
            </a:extLst>
          </p:cNvPr>
          <p:cNvSpPr txBox="1"/>
          <p:nvPr/>
        </p:nvSpPr>
        <p:spPr>
          <a:xfrm>
            <a:off x="88780" y="0"/>
            <a:ext cx="11986101" cy="1104245"/>
          </a:xfrm>
          <a:prstGeom prst="horizontalScroll">
            <a:avLst/>
          </a:prstGeom>
          <a:solidFill>
            <a:srgbClr val="FFFF99">
              <a:alpha val="23922"/>
            </a:srgbClr>
          </a:solidFill>
          <a:ln w="1905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HT XUẤT SẮC CÁC NỘI DUNG HỌC TẬP &amp; RÈN LUYỆN -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BA 1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2020 - 2021</a:t>
            </a:r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B2E7AF-11A0-44D3-AA1C-295D0C05D6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459" y="1167042"/>
            <a:ext cx="2238005" cy="26681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5FB8BE-9779-4B1B-9CDD-1EFF048B2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606" y="1167042"/>
            <a:ext cx="2238005" cy="26681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1F28BB-81C6-4E37-899A-F057736E0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753" y="1167042"/>
            <a:ext cx="2238005" cy="26681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B2386B-BFB0-42F1-8C4A-4D53F5E72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096" y="1167042"/>
            <a:ext cx="2238005" cy="26681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38E9C5-B838-43CE-9611-0F4FCDF39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2" y="3974231"/>
            <a:ext cx="2238005" cy="26681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45E7EF-1001-4208-8A94-49DCB32848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459" y="3974231"/>
            <a:ext cx="2238005" cy="26681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3420765-B0DF-4331-810C-672CABAD9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606" y="3974231"/>
            <a:ext cx="2238005" cy="26681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D5E4298-1253-42EE-9723-3CBAB8872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753" y="3974231"/>
            <a:ext cx="2238005" cy="26681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1986ED-9E10-4C3B-A138-C479D90CC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096" y="3974231"/>
            <a:ext cx="2238005" cy="266811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D59C6F1-60C7-409F-BE24-3F2B5824E25C}"/>
              </a:ext>
            </a:extLst>
          </p:cNvPr>
          <p:cNvSpPr txBox="1"/>
          <p:nvPr/>
        </p:nvSpPr>
        <p:spPr>
          <a:xfrm>
            <a:off x="287836" y="3399849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MỸ HẠNH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4738F9-4995-4144-A1B6-CAAB7E11F057}"/>
              </a:ext>
            </a:extLst>
          </p:cNvPr>
          <p:cNvSpPr txBox="1"/>
          <p:nvPr/>
        </p:nvSpPr>
        <p:spPr>
          <a:xfrm>
            <a:off x="5640280" y="3350694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QUANG HẢI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A16B8A-B4D5-4D8E-A312-16571E781794}"/>
              </a:ext>
            </a:extLst>
          </p:cNvPr>
          <p:cNvSpPr txBox="1"/>
          <p:nvPr/>
        </p:nvSpPr>
        <p:spPr>
          <a:xfrm>
            <a:off x="7994342" y="3350694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QUANG HẢI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556837-5971-465E-8A21-CD99B909ADE4}"/>
              </a:ext>
            </a:extLst>
          </p:cNvPr>
          <p:cNvSpPr txBox="1"/>
          <p:nvPr/>
        </p:nvSpPr>
        <p:spPr>
          <a:xfrm>
            <a:off x="10348404" y="3350694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QUANG HẢI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A2A2BFC-ED5A-4961-8499-BF079D5E1A9C}"/>
              </a:ext>
            </a:extLst>
          </p:cNvPr>
          <p:cNvSpPr txBox="1"/>
          <p:nvPr/>
        </p:nvSpPr>
        <p:spPr>
          <a:xfrm>
            <a:off x="790113" y="6130885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QUANG HẢI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A96853-8939-41D0-9319-25DC6DA228B7}"/>
              </a:ext>
            </a:extLst>
          </p:cNvPr>
          <p:cNvSpPr txBox="1"/>
          <p:nvPr/>
        </p:nvSpPr>
        <p:spPr>
          <a:xfrm>
            <a:off x="3206319" y="6130885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QUANG HẢI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380C5F0-3243-4DC3-AADC-19AE8C36B13C}"/>
              </a:ext>
            </a:extLst>
          </p:cNvPr>
          <p:cNvSpPr txBox="1"/>
          <p:nvPr/>
        </p:nvSpPr>
        <p:spPr>
          <a:xfrm>
            <a:off x="5640280" y="6130885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QUANG HẢI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94C0517-99EE-4A81-AB12-1D1699356EF5}"/>
              </a:ext>
            </a:extLst>
          </p:cNvPr>
          <p:cNvSpPr txBox="1"/>
          <p:nvPr/>
        </p:nvSpPr>
        <p:spPr>
          <a:xfrm>
            <a:off x="7994342" y="6130885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QUANG HẢI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5FAA3D-2943-47AC-9639-9565174C4FCA}"/>
              </a:ext>
            </a:extLst>
          </p:cNvPr>
          <p:cNvSpPr txBox="1"/>
          <p:nvPr/>
        </p:nvSpPr>
        <p:spPr>
          <a:xfrm>
            <a:off x="10348404" y="6130885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QUANG HẢI</a:t>
            </a:r>
          </a:p>
        </p:txBody>
      </p:sp>
      <p:pic>
        <p:nvPicPr>
          <p:cNvPr id="1027" name="Picture 3" descr="C:\Users\HELLO PHUONG\Desktop\z2511990114678_d8c316008508cb1ed336f3f3e30e016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378" y="1196562"/>
            <a:ext cx="2216086" cy="260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D59C6F1-60C7-409F-BE24-3F2B5824E25C}"/>
              </a:ext>
            </a:extLst>
          </p:cNvPr>
          <p:cNvSpPr txBox="1"/>
          <p:nvPr/>
        </p:nvSpPr>
        <p:spPr>
          <a:xfrm>
            <a:off x="2595378" y="3399849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BẢO NGỌC</a:t>
            </a:r>
          </a:p>
        </p:txBody>
      </p:sp>
      <p:pic>
        <p:nvPicPr>
          <p:cNvPr id="1028" name="Picture 4" descr="C:\Users\HELLO PHUONG\Desktop\z2511990150588_334048b4dc166d1ac8dc57af950ca17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525" y="1196562"/>
            <a:ext cx="2219793" cy="260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HELLO PHUONG\Desktop\z2511990128104_8c8e879ca0f4e4626782695fe471744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752" y="1196562"/>
            <a:ext cx="2238005" cy="263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HELLO PHUONG\Desktop\z2511990120004_ba0de239451f0d6099d8f9392f523eb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096" y="1196562"/>
            <a:ext cx="2238005" cy="264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HELLO PHUONG\Desktop\z2511990086176_8768f5b81fe63a735b49de7533b90ae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6" y="3974231"/>
            <a:ext cx="2199889" cy="263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HELLO PHUONG\Desktop\z2511990086809_f2f5ff6cb0c678412a6f85a6f2299fe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459" y="3974230"/>
            <a:ext cx="2228064" cy="263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ELLO PHUONG\Desktop\z2511990063914_56a34f010aba92818ef8be05812030b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606" y="3928364"/>
            <a:ext cx="2238005" cy="273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HELLO PHUONG\Desktop\z2511990100081_cdd55d6b8dc4a6a8757a6df6a708725c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768" y="4000904"/>
            <a:ext cx="2211115" cy="266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HELLO PHUONG\Desktop\z2512051022418_7e3b42e68bc64bc77a8a3aa4cd2f3cc9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096" y="4000322"/>
            <a:ext cx="2238005" cy="265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D59C6F1-60C7-409F-BE24-3F2B5824E25C}"/>
              </a:ext>
            </a:extLst>
          </p:cNvPr>
          <p:cNvSpPr txBox="1"/>
          <p:nvPr/>
        </p:nvSpPr>
        <p:spPr>
          <a:xfrm>
            <a:off x="5116190" y="3365760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YẾN NHI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59C6F1-60C7-409F-BE24-3F2B5824E25C}"/>
              </a:ext>
            </a:extLst>
          </p:cNvPr>
          <p:cNvSpPr txBox="1"/>
          <p:nvPr/>
        </p:nvSpPr>
        <p:spPr>
          <a:xfrm>
            <a:off x="7518594" y="3350694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XUÂN NHI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D59C6F1-60C7-409F-BE24-3F2B5824E25C}"/>
              </a:ext>
            </a:extLst>
          </p:cNvPr>
          <p:cNvSpPr txBox="1"/>
          <p:nvPr/>
        </p:nvSpPr>
        <p:spPr>
          <a:xfrm>
            <a:off x="9748096" y="3367947"/>
            <a:ext cx="1629758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ĐĂNG QUÂN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D59C6F1-60C7-409F-BE24-3F2B5824E25C}"/>
              </a:ext>
            </a:extLst>
          </p:cNvPr>
          <p:cNvSpPr txBox="1"/>
          <p:nvPr/>
        </p:nvSpPr>
        <p:spPr>
          <a:xfrm>
            <a:off x="185426" y="6118047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HỮU TÂM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D59C6F1-60C7-409F-BE24-3F2B5824E25C}"/>
              </a:ext>
            </a:extLst>
          </p:cNvPr>
          <p:cNvSpPr txBox="1"/>
          <p:nvPr/>
        </p:nvSpPr>
        <p:spPr>
          <a:xfrm>
            <a:off x="2701895" y="6180219"/>
            <a:ext cx="1805712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HOÀNG NGÂN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59C6F1-60C7-409F-BE24-3F2B5824E25C}"/>
              </a:ext>
            </a:extLst>
          </p:cNvPr>
          <p:cNvSpPr txBox="1"/>
          <p:nvPr/>
        </p:nvSpPr>
        <p:spPr>
          <a:xfrm>
            <a:off x="5021525" y="6205435"/>
            <a:ext cx="2134060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PHƯƠNG QUỲNH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D59C6F1-60C7-409F-BE24-3F2B5824E25C}"/>
              </a:ext>
            </a:extLst>
          </p:cNvPr>
          <p:cNvSpPr txBox="1"/>
          <p:nvPr/>
        </p:nvSpPr>
        <p:spPr>
          <a:xfrm>
            <a:off x="7575917" y="6180219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BẢO NGỌC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D59C6F1-60C7-409F-BE24-3F2B5824E25C}"/>
              </a:ext>
            </a:extLst>
          </p:cNvPr>
          <p:cNvSpPr txBox="1"/>
          <p:nvPr/>
        </p:nvSpPr>
        <p:spPr>
          <a:xfrm>
            <a:off x="9862549" y="6230651"/>
            <a:ext cx="1895862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KHÁNH THƯ</a:t>
            </a:r>
          </a:p>
        </p:txBody>
      </p:sp>
    </p:spTree>
    <p:extLst>
      <p:ext uri="{BB962C8B-B14F-4D97-AF65-F5344CB8AC3E}">
        <p14:creationId xmlns:p14="http://schemas.microsoft.com/office/powerpoint/2010/main" val="2491021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F2EB21-B492-4B6B-ADB9-61C234173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22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06050698-D240-4362-A607-64D902BB6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89" y="4040371"/>
            <a:ext cx="2119292" cy="245984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275B551-6981-4E9D-B214-E8C1855896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128" y="4040372"/>
            <a:ext cx="2023734" cy="245984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42E7CE3-7779-4B58-99C7-8D5FA7F541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571" y="4040372"/>
            <a:ext cx="2299485" cy="24598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4DDA85C-C06C-4F56-A54B-FD1D66C575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779" y="4040371"/>
            <a:ext cx="2300450" cy="245984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9591CF8-19FF-4866-AACA-7A5EF22D64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043" y="4040373"/>
            <a:ext cx="2256479" cy="245984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8DE2002-8A96-4A0A-9FA5-18BB9E65A6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156" y="1104244"/>
            <a:ext cx="2067706" cy="25542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78145C-C13B-4D6C-82AB-187DCAF932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00" y="1104244"/>
            <a:ext cx="2300451" cy="27278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7C876F-BA2E-4256-B3CA-C9282A7F64C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9057" y="1104244"/>
            <a:ext cx="2165823" cy="26157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7226E8-C3BC-4FBC-A239-48AB5A4F2C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26" y="4040373"/>
            <a:ext cx="2150568" cy="24598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C5D63E-9D7F-467C-A058-324EC3B64BC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26" y="1104244"/>
            <a:ext cx="2238005" cy="27453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A0F3D0-CC0E-4690-B385-5E6C5DAF902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044" y="1104244"/>
            <a:ext cx="2300451" cy="27278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1549E4-1C8F-4AA2-B81D-AFB68DE7D82E}"/>
              </a:ext>
            </a:extLst>
          </p:cNvPr>
          <p:cNvSpPr txBox="1"/>
          <p:nvPr/>
        </p:nvSpPr>
        <p:spPr>
          <a:xfrm>
            <a:off x="88780" y="0"/>
            <a:ext cx="11986101" cy="1104245"/>
          </a:xfrm>
          <a:prstGeom prst="horizontalScroll">
            <a:avLst/>
          </a:prstGeom>
          <a:solidFill>
            <a:srgbClr val="FFFF99">
              <a:alpha val="23922"/>
            </a:srgbClr>
          </a:solidFill>
          <a:ln w="1905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HT XUẤT SẮC CÁC NỘI DUNG HỌC TẬP &amp; RÈN LUYỆN -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BA 3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2020 - 2021</a:t>
            </a:r>
            <a:endParaRPr 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59C6F1-60C7-409F-BE24-3F2B5824E25C}"/>
              </a:ext>
            </a:extLst>
          </p:cNvPr>
          <p:cNvSpPr txBox="1"/>
          <p:nvPr/>
        </p:nvSpPr>
        <p:spPr>
          <a:xfrm>
            <a:off x="139082" y="3350694"/>
            <a:ext cx="2166337" cy="33855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AC6ABC-6343-491D-B2A4-C95FC2854397}"/>
              </a:ext>
            </a:extLst>
          </p:cNvPr>
          <p:cNvSpPr txBox="1"/>
          <p:nvPr/>
        </p:nvSpPr>
        <p:spPr>
          <a:xfrm>
            <a:off x="2570426" y="3350694"/>
            <a:ext cx="2275069" cy="33855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4738F9-4995-4144-A1B6-CAAB7E11F057}"/>
              </a:ext>
            </a:extLst>
          </p:cNvPr>
          <p:cNvSpPr txBox="1"/>
          <p:nvPr/>
        </p:nvSpPr>
        <p:spPr>
          <a:xfrm>
            <a:off x="5164571" y="3350694"/>
            <a:ext cx="2132173" cy="33855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A16B8A-B4D5-4D8E-A312-16571E781794}"/>
              </a:ext>
            </a:extLst>
          </p:cNvPr>
          <p:cNvSpPr txBox="1"/>
          <p:nvPr/>
        </p:nvSpPr>
        <p:spPr>
          <a:xfrm>
            <a:off x="7736090" y="3350694"/>
            <a:ext cx="1961796" cy="33855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556837-5971-465E-8A21-CD99B909ADE4}"/>
              </a:ext>
            </a:extLst>
          </p:cNvPr>
          <p:cNvSpPr txBox="1"/>
          <p:nvPr/>
        </p:nvSpPr>
        <p:spPr>
          <a:xfrm>
            <a:off x="10039935" y="3350694"/>
            <a:ext cx="1964840" cy="33855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Lê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A2A2BFC-ED5A-4961-8499-BF079D5E1A9C}"/>
              </a:ext>
            </a:extLst>
          </p:cNvPr>
          <p:cNvSpPr txBox="1"/>
          <p:nvPr/>
        </p:nvSpPr>
        <p:spPr>
          <a:xfrm>
            <a:off x="187227" y="6130885"/>
            <a:ext cx="2118192" cy="33855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Lê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A96853-8939-41D0-9319-25DC6DA228B7}"/>
              </a:ext>
            </a:extLst>
          </p:cNvPr>
          <p:cNvSpPr txBox="1"/>
          <p:nvPr/>
        </p:nvSpPr>
        <p:spPr>
          <a:xfrm>
            <a:off x="2613867" y="6130885"/>
            <a:ext cx="2107758" cy="33855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Phan Lê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380C5F0-3243-4DC3-AADC-19AE8C36B13C}"/>
              </a:ext>
            </a:extLst>
          </p:cNvPr>
          <p:cNvSpPr txBox="1"/>
          <p:nvPr/>
        </p:nvSpPr>
        <p:spPr>
          <a:xfrm>
            <a:off x="5251912" y="6130885"/>
            <a:ext cx="2296490" cy="33855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Lê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94C0517-99EE-4A81-AB12-1D1699356EF5}"/>
              </a:ext>
            </a:extLst>
          </p:cNvPr>
          <p:cNvSpPr txBox="1"/>
          <p:nvPr/>
        </p:nvSpPr>
        <p:spPr>
          <a:xfrm>
            <a:off x="7827106" y="6130885"/>
            <a:ext cx="1936756" cy="33855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5FAA3D-2943-47AC-9639-9565174C4FCA}"/>
              </a:ext>
            </a:extLst>
          </p:cNvPr>
          <p:cNvSpPr txBox="1"/>
          <p:nvPr/>
        </p:nvSpPr>
        <p:spPr>
          <a:xfrm>
            <a:off x="10039934" y="6130885"/>
            <a:ext cx="2023734" cy="33855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891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C5FB8BE-9779-4B1B-9CDD-1EFF048B2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64" y="1167042"/>
            <a:ext cx="2238005" cy="26681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38E9C5-B838-43CE-9611-0F4FCDF39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605" y="1128861"/>
            <a:ext cx="2238005" cy="2668111"/>
          </a:xfrm>
          <a:prstGeom prst="rect">
            <a:avLst/>
          </a:prstGeom>
        </p:spPr>
      </p:pic>
      <p:pic>
        <p:nvPicPr>
          <p:cNvPr id="1026" name="Picture 2" descr="C:\Users\HELLO PHUONG\Desktop\BA 4\z2512170815182_b5bb5e6ce87e087d2a279c377197f1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06" y="1196677"/>
            <a:ext cx="2214563" cy="266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E95787-31D1-4046-A8BA-83FF15518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84" y="3974231"/>
            <a:ext cx="2238005" cy="26681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1549E4-1C8F-4AA2-B81D-AFB68DE7D82E}"/>
              </a:ext>
            </a:extLst>
          </p:cNvPr>
          <p:cNvSpPr txBox="1"/>
          <p:nvPr/>
        </p:nvSpPr>
        <p:spPr>
          <a:xfrm>
            <a:off x="88780" y="0"/>
            <a:ext cx="11986101" cy="1104245"/>
          </a:xfrm>
          <a:prstGeom prst="horizontalScroll">
            <a:avLst/>
          </a:prstGeom>
          <a:solidFill>
            <a:srgbClr val="FFFF99">
              <a:alpha val="23922"/>
            </a:srgbClr>
          </a:solidFill>
          <a:ln w="1905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HT XUẤT SẮC CÁC NỘI DUNG HỌC TẬP &amp; RÈN LUYỆN -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BA 4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2020 - 2021</a:t>
            </a:r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B2E7AF-11A0-44D3-AA1C-295D0C05D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459" y="1167042"/>
            <a:ext cx="2238005" cy="26681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1F28BB-81C6-4E37-899A-F057736E0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753" y="1167042"/>
            <a:ext cx="2238005" cy="26681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B2386B-BFB0-42F1-8C4A-4D53F5E72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096" y="1167042"/>
            <a:ext cx="2238005" cy="26681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45E7EF-1001-4208-8A94-49DCB3284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459" y="3974231"/>
            <a:ext cx="2238005" cy="26681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3420765-B0DF-4331-810C-672CABAD9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606" y="3974231"/>
            <a:ext cx="2238005" cy="26681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D5E4298-1253-42EE-9723-3CBAB8872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154" y="3974231"/>
            <a:ext cx="2426147" cy="26681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1986ED-9E10-4C3B-A138-C479D90CC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096" y="3974231"/>
            <a:ext cx="2238005" cy="266811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44738F9-4995-4144-A1B6-CAAB7E11F057}"/>
              </a:ext>
            </a:extLst>
          </p:cNvPr>
          <p:cNvSpPr txBox="1"/>
          <p:nvPr/>
        </p:nvSpPr>
        <p:spPr>
          <a:xfrm>
            <a:off x="5640280" y="3350694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QUANG HẢI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A16B8A-B4D5-4D8E-A312-16571E781794}"/>
              </a:ext>
            </a:extLst>
          </p:cNvPr>
          <p:cNvSpPr txBox="1"/>
          <p:nvPr/>
        </p:nvSpPr>
        <p:spPr>
          <a:xfrm>
            <a:off x="7994342" y="3350694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QUANG HẢI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556837-5971-465E-8A21-CD99B909ADE4}"/>
              </a:ext>
            </a:extLst>
          </p:cNvPr>
          <p:cNvSpPr txBox="1"/>
          <p:nvPr/>
        </p:nvSpPr>
        <p:spPr>
          <a:xfrm>
            <a:off x="10348404" y="3350694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QUANG HẢI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A96853-8939-41D0-9319-25DC6DA228B7}"/>
              </a:ext>
            </a:extLst>
          </p:cNvPr>
          <p:cNvSpPr txBox="1"/>
          <p:nvPr/>
        </p:nvSpPr>
        <p:spPr>
          <a:xfrm>
            <a:off x="3206319" y="6130885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QUANG HẢI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380C5F0-3243-4DC3-AADC-19AE8C36B13C}"/>
              </a:ext>
            </a:extLst>
          </p:cNvPr>
          <p:cNvSpPr txBox="1"/>
          <p:nvPr/>
        </p:nvSpPr>
        <p:spPr>
          <a:xfrm>
            <a:off x="5640280" y="6130885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QUANG HẢI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5FAA3D-2943-47AC-9639-9565174C4FCA}"/>
              </a:ext>
            </a:extLst>
          </p:cNvPr>
          <p:cNvSpPr txBox="1"/>
          <p:nvPr/>
        </p:nvSpPr>
        <p:spPr>
          <a:xfrm>
            <a:off x="10348404" y="6130885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QUANG HẢI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D59C6F1-60C7-409F-BE24-3F2B5824E25C}"/>
              </a:ext>
            </a:extLst>
          </p:cNvPr>
          <p:cNvSpPr txBox="1"/>
          <p:nvPr/>
        </p:nvSpPr>
        <p:spPr>
          <a:xfrm>
            <a:off x="2595378" y="3399849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BẢO NGỌC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D59C6F1-60C7-409F-BE24-3F2B5824E25C}"/>
              </a:ext>
            </a:extLst>
          </p:cNvPr>
          <p:cNvSpPr txBox="1"/>
          <p:nvPr/>
        </p:nvSpPr>
        <p:spPr>
          <a:xfrm>
            <a:off x="9851970" y="3414225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HỮU TÂM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59C6F1-60C7-409F-BE24-3F2B5824E25C}"/>
              </a:ext>
            </a:extLst>
          </p:cNvPr>
          <p:cNvSpPr txBox="1"/>
          <p:nvPr/>
        </p:nvSpPr>
        <p:spPr>
          <a:xfrm>
            <a:off x="260606" y="3444251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 VŨ</a:t>
            </a:r>
          </a:p>
        </p:txBody>
      </p:sp>
      <p:pic>
        <p:nvPicPr>
          <p:cNvPr id="1027" name="Picture 3" descr="C:\Users\HELLO PHUONG\Desktop\BA 4\z2512171508343_6d3daf2919a8f7de61f45b20029334b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223" y="1130864"/>
            <a:ext cx="2292242" cy="270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D59C6F1-60C7-409F-BE24-3F2B5824E25C}"/>
              </a:ext>
            </a:extLst>
          </p:cNvPr>
          <p:cNvSpPr txBox="1"/>
          <p:nvPr/>
        </p:nvSpPr>
        <p:spPr>
          <a:xfrm>
            <a:off x="2726648" y="3419317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BẢO TRÂN </a:t>
            </a:r>
          </a:p>
        </p:txBody>
      </p:sp>
      <p:pic>
        <p:nvPicPr>
          <p:cNvPr id="1028" name="Picture 4" descr="C:\Users\HELLO PHUONG\Desktop\BA 4\z2512172859833_f6a352fc9cbca09c8d33c2906a76d5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605" y="1171348"/>
            <a:ext cx="2238005" cy="259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HELLO PHUONG\Desktop\BA 4\z2512175446368_f0b98492a47791e3eccd3ff4220fadf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933" y="1128861"/>
            <a:ext cx="2246119" cy="261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D59C6F1-60C7-409F-BE24-3F2B5824E25C}"/>
              </a:ext>
            </a:extLst>
          </p:cNvPr>
          <p:cNvSpPr txBox="1"/>
          <p:nvPr/>
        </p:nvSpPr>
        <p:spPr>
          <a:xfrm>
            <a:off x="4958770" y="3350695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 PHÚC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D59C6F1-60C7-409F-BE24-3F2B5824E25C}"/>
              </a:ext>
            </a:extLst>
          </p:cNvPr>
          <p:cNvSpPr txBox="1"/>
          <p:nvPr/>
        </p:nvSpPr>
        <p:spPr>
          <a:xfrm>
            <a:off x="7487677" y="3416949"/>
            <a:ext cx="1629758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MỸ LINH</a:t>
            </a:r>
          </a:p>
        </p:txBody>
      </p:sp>
      <p:pic>
        <p:nvPicPr>
          <p:cNvPr id="1030" name="Picture 6" descr="C:\Users\HELLO PHUONG\Desktop\BA 4\z2512177621947_7065f61db9d6271fbfd7cc795ae129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569" y="1226623"/>
            <a:ext cx="2200363" cy="263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0D59C6F1-60C7-409F-BE24-3F2B5824E25C}"/>
              </a:ext>
            </a:extLst>
          </p:cNvPr>
          <p:cNvSpPr txBox="1"/>
          <p:nvPr/>
        </p:nvSpPr>
        <p:spPr>
          <a:xfrm>
            <a:off x="9748096" y="3461586"/>
            <a:ext cx="1895862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KHÁNH LINH</a:t>
            </a:r>
          </a:p>
        </p:txBody>
      </p:sp>
      <p:pic>
        <p:nvPicPr>
          <p:cNvPr id="1031" name="Picture 7" descr="C:\Users\HELLO PHUONG\Desktop\BA 4\z2512178552461_1d3e5ba0c12209b127ec5f30fe7b275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84" y="3974231"/>
            <a:ext cx="2238005" cy="276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A2A2BFC-ED5A-4961-8499-BF079D5E1A9C}"/>
              </a:ext>
            </a:extLst>
          </p:cNvPr>
          <p:cNvSpPr txBox="1"/>
          <p:nvPr/>
        </p:nvSpPr>
        <p:spPr>
          <a:xfrm>
            <a:off x="390135" y="6273010"/>
            <a:ext cx="1837910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ĐÔNG HÙNG</a:t>
            </a:r>
          </a:p>
        </p:txBody>
      </p:sp>
      <p:pic>
        <p:nvPicPr>
          <p:cNvPr id="1032" name="Picture 8" descr="C:\Users\HELLO PHUONG\Desktop\BA 4\z2512180770953_343b725f13715ea377a697f2e9a3b0e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418" y="4068556"/>
            <a:ext cx="2216086" cy="266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0D59C6F1-60C7-409F-BE24-3F2B5824E25C}"/>
              </a:ext>
            </a:extLst>
          </p:cNvPr>
          <p:cNvSpPr txBox="1"/>
          <p:nvPr/>
        </p:nvSpPr>
        <p:spPr>
          <a:xfrm>
            <a:off x="2726648" y="6252530"/>
            <a:ext cx="1805712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TUẤN KIỆT</a:t>
            </a:r>
          </a:p>
        </p:txBody>
      </p:sp>
      <p:pic>
        <p:nvPicPr>
          <p:cNvPr id="1033" name="Picture 9" descr="C:\Users\HELLO PHUONG\Desktop\BA 4\z2512181886041_823b5ba02cd1ea78439f65d06ee4853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230" y="3966827"/>
            <a:ext cx="2315703" cy="276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D59C6F1-60C7-409F-BE24-3F2B5824E25C}"/>
              </a:ext>
            </a:extLst>
          </p:cNvPr>
          <p:cNvSpPr txBox="1"/>
          <p:nvPr/>
        </p:nvSpPr>
        <p:spPr>
          <a:xfrm>
            <a:off x="5203873" y="6359359"/>
            <a:ext cx="2134060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ĐÌNH NAM</a:t>
            </a:r>
          </a:p>
        </p:txBody>
      </p:sp>
      <p:pic>
        <p:nvPicPr>
          <p:cNvPr id="1034" name="Picture 10" descr="C:\Users\HELLO PHUONG\Desktop\BA 4\z2512184933130_cd658c6abdc2b53d1ef4584d107e892c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753" y="4210220"/>
            <a:ext cx="1879043" cy="252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HELLO PHUONG\Desktop\BA 4\z2512185876809_97417ae918ca7295b30c9b7ae926fb8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758" y="3966827"/>
            <a:ext cx="2288174" cy="265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D59C6F1-60C7-409F-BE24-3F2B5824E25C}"/>
              </a:ext>
            </a:extLst>
          </p:cNvPr>
          <p:cNvSpPr txBox="1"/>
          <p:nvPr/>
        </p:nvSpPr>
        <p:spPr>
          <a:xfrm>
            <a:off x="7544903" y="6301769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DŨNG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D59C6F1-60C7-409F-BE24-3F2B5824E25C}"/>
              </a:ext>
            </a:extLst>
          </p:cNvPr>
          <p:cNvSpPr txBox="1"/>
          <p:nvPr/>
        </p:nvSpPr>
        <p:spPr>
          <a:xfrm>
            <a:off x="9751569" y="6315551"/>
            <a:ext cx="2112140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PHƯƠNG UYÊN</a:t>
            </a:r>
          </a:p>
        </p:txBody>
      </p:sp>
    </p:spTree>
    <p:extLst>
      <p:ext uri="{BB962C8B-B14F-4D97-AF65-F5344CB8AC3E}">
        <p14:creationId xmlns:p14="http://schemas.microsoft.com/office/powerpoint/2010/main" val="701383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1549E4-1C8F-4AA2-B81D-AFB68DE7D82E}"/>
              </a:ext>
            </a:extLst>
          </p:cNvPr>
          <p:cNvSpPr txBox="1"/>
          <p:nvPr/>
        </p:nvSpPr>
        <p:spPr>
          <a:xfrm>
            <a:off x="88780" y="0"/>
            <a:ext cx="11986101" cy="1104245"/>
          </a:xfrm>
          <a:prstGeom prst="horizontalScroll">
            <a:avLst/>
          </a:prstGeom>
          <a:solidFill>
            <a:srgbClr val="FFFF99">
              <a:alpha val="23922"/>
            </a:srgbClr>
          </a:solidFill>
          <a:ln w="1905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HT XUẤT SẮC CÁC NỘI DUNG HỌC TẬP &amp; RÈN LUYỆN -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BA 5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2020 - 2021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E95787-31D1-4046-A8BA-83FF155184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2" y="1167042"/>
            <a:ext cx="2238005" cy="26681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B2E7AF-11A0-44D3-AA1C-295D0C05D6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459" y="1167042"/>
            <a:ext cx="2238005" cy="26681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5FB8BE-9779-4B1B-9CDD-1EFF048B2D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606" y="1167042"/>
            <a:ext cx="2238005" cy="26681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1F28BB-81C6-4E37-899A-F057736E02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753" y="1167042"/>
            <a:ext cx="2238005" cy="26681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B2386B-BFB0-42F1-8C4A-4D53F5E72E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096" y="1167042"/>
            <a:ext cx="2238005" cy="26681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38E9C5-B838-43CE-9611-0F4FCDF392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2" y="3974231"/>
            <a:ext cx="2238005" cy="26681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45E7EF-1001-4208-8A94-49DCB32848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459" y="3974231"/>
            <a:ext cx="2238005" cy="26681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3420765-B0DF-4331-810C-672CABAD9F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606" y="3974231"/>
            <a:ext cx="2238005" cy="26681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D5E4298-1253-42EE-9723-3CBAB88721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753" y="3974231"/>
            <a:ext cx="2238005" cy="26681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1986ED-9E10-4C3B-A138-C479D90CC1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096" y="3974231"/>
            <a:ext cx="2238005" cy="266811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D59C6F1-60C7-409F-BE24-3F2B5824E25C}"/>
              </a:ext>
            </a:extLst>
          </p:cNvPr>
          <p:cNvSpPr txBox="1"/>
          <p:nvPr/>
        </p:nvSpPr>
        <p:spPr>
          <a:xfrm>
            <a:off x="790113" y="3350694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 HẢI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AC6ABC-6343-491D-B2A4-C95FC2854397}"/>
              </a:ext>
            </a:extLst>
          </p:cNvPr>
          <p:cNvSpPr txBox="1"/>
          <p:nvPr/>
        </p:nvSpPr>
        <p:spPr>
          <a:xfrm>
            <a:off x="3206319" y="3350694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 HẢI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4738F9-4995-4144-A1B6-CAAB7E11F057}"/>
              </a:ext>
            </a:extLst>
          </p:cNvPr>
          <p:cNvSpPr txBox="1"/>
          <p:nvPr/>
        </p:nvSpPr>
        <p:spPr>
          <a:xfrm>
            <a:off x="5640280" y="3350694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 HẢI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A16B8A-B4D5-4D8E-A312-16571E781794}"/>
              </a:ext>
            </a:extLst>
          </p:cNvPr>
          <p:cNvSpPr txBox="1"/>
          <p:nvPr/>
        </p:nvSpPr>
        <p:spPr>
          <a:xfrm>
            <a:off x="7994342" y="3350694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 HẢI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556837-5971-465E-8A21-CD99B909ADE4}"/>
              </a:ext>
            </a:extLst>
          </p:cNvPr>
          <p:cNvSpPr txBox="1"/>
          <p:nvPr/>
        </p:nvSpPr>
        <p:spPr>
          <a:xfrm>
            <a:off x="10348404" y="3350694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 HẢI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A2A2BFC-ED5A-4961-8499-BF079D5E1A9C}"/>
              </a:ext>
            </a:extLst>
          </p:cNvPr>
          <p:cNvSpPr txBox="1"/>
          <p:nvPr/>
        </p:nvSpPr>
        <p:spPr>
          <a:xfrm>
            <a:off x="790113" y="6130885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 HẢI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A96853-8939-41D0-9319-25DC6DA228B7}"/>
              </a:ext>
            </a:extLst>
          </p:cNvPr>
          <p:cNvSpPr txBox="1"/>
          <p:nvPr/>
        </p:nvSpPr>
        <p:spPr>
          <a:xfrm>
            <a:off x="3206319" y="6130885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 HẢI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380C5F0-3243-4DC3-AADC-19AE8C36B13C}"/>
              </a:ext>
            </a:extLst>
          </p:cNvPr>
          <p:cNvSpPr txBox="1"/>
          <p:nvPr/>
        </p:nvSpPr>
        <p:spPr>
          <a:xfrm>
            <a:off x="5640280" y="6130885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 HẢI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94C0517-99EE-4A81-AB12-1D1699356EF5}"/>
              </a:ext>
            </a:extLst>
          </p:cNvPr>
          <p:cNvSpPr txBox="1"/>
          <p:nvPr/>
        </p:nvSpPr>
        <p:spPr>
          <a:xfrm>
            <a:off x="7994342" y="6130885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 HẢI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5FAA3D-2943-47AC-9639-9565174C4FCA}"/>
              </a:ext>
            </a:extLst>
          </p:cNvPr>
          <p:cNvSpPr txBox="1"/>
          <p:nvPr/>
        </p:nvSpPr>
        <p:spPr>
          <a:xfrm>
            <a:off x="10348404" y="6130885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 HẢI</a:t>
            </a:r>
          </a:p>
        </p:txBody>
      </p:sp>
      <p:pic>
        <p:nvPicPr>
          <p:cNvPr id="35" name="Picture 34" descr="Cao Minh Tuệ              Lớp 3.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429" y="1177159"/>
            <a:ext cx="2224909" cy="270115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1AC6ABC-6343-491D-B2A4-C95FC2854397}"/>
              </a:ext>
            </a:extLst>
          </p:cNvPr>
          <p:cNvSpPr txBox="1"/>
          <p:nvPr/>
        </p:nvSpPr>
        <p:spPr>
          <a:xfrm>
            <a:off x="220717" y="3482073"/>
            <a:ext cx="2109803" cy="33855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TUỆ</a:t>
            </a:r>
          </a:p>
        </p:txBody>
      </p:sp>
      <p:pic>
        <p:nvPicPr>
          <p:cNvPr id="37" name="Picture 36" descr="Đoàn Hồng Xuân Hạ                             Lớp 3.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88830" y="1166647"/>
            <a:ext cx="2224908" cy="273269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1AC6ABC-6343-491D-B2A4-C95FC2854397}"/>
              </a:ext>
            </a:extLst>
          </p:cNvPr>
          <p:cNvSpPr txBox="1"/>
          <p:nvPr/>
        </p:nvSpPr>
        <p:spPr>
          <a:xfrm>
            <a:off x="2638097" y="3503094"/>
            <a:ext cx="2173367" cy="30777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HỒNG XUÂN HẠ</a:t>
            </a:r>
          </a:p>
        </p:txBody>
      </p:sp>
      <p:pic>
        <p:nvPicPr>
          <p:cNvPr id="39" name="Picture 38" descr="Hồ Nguyễn Thiên Kim                           Lớp 3.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53656" y="1187669"/>
            <a:ext cx="2256441" cy="261707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1AC6ABC-6343-491D-B2A4-C95FC2854397}"/>
              </a:ext>
            </a:extLst>
          </p:cNvPr>
          <p:cNvSpPr txBox="1"/>
          <p:nvPr/>
        </p:nvSpPr>
        <p:spPr>
          <a:xfrm>
            <a:off x="5044965" y="3450542"/>
            <a:ext cx="2162355" cy="29238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NGUYỄN THIÊN KIM</a:t>
            </a:r>
          </a:p>
        </p:txBody>
      </p:sp>
      <p:pic>
        <p:nvPicPr>
          <p:cNvPr id="41" name="Picture 40" descr="Hồ Thị Thanh Nhàn                        Lớp 3.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12795" y="1183341"/>
            <a:ext cx="2358329" cy="271092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1AC6ABC-6343-491D-B2A4-C95FC2854397}"/>
              </a:ext>
            </a:extLst>
          </p:cNvPr>
          <p:cNvSpPr txBox="1"/>
          <p:nvPr/>
        </p:nvSpPr>
        <p:spPr>
          <a:xfrm>
            <a:off x="7401262" y="3470821"/>
            <a:ext cx="2184612" cy="30777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THỊ THANH NHÀN</a:t>
            </a:r>
          </a:p>
        </p:txBody>
      </p:sp>
      <p:pic>
        <p:nvPicPr>
          <p:cNvPr id="43" name="Picture 42" descr="Lưu Hoài Thanh Ngọc                        Lớp 3.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774443" y="1194097"/>
            <a:ext cx="2220333" cy="272168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61AC6ABC-6343-491D-B2A4-C95FC2854397}"/>
              </a:ext>
            </a:extLst>
          </p:cNvPr>
          <p:cNvSpPr txBox="1"/>
          <p:nvPr/>
        </p:nvSpPr>
        <p:spPr>
          <a:xfrm>
            <a:off x="9800217" y="3503094"/>
            <a:ext cx="2391783" cy="30777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HOÀI THANH NGỌC</a:t>
            </a:r>
          </a:p>
        </p:txBody>
      </p:sp>
      <p:pic>
        <p:nvPicPr>
          <p:cNvPr id="45" name="Picture 44" descr="Nguyễn Hoàng Quân                        Lớp 3.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82880" y="3958815"/>
            <a:ext cx="2194560" cy="270017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1AC6ABC-6343-491D-B2A4-C95FC2854397}"/>
              </a:ext>
            </a:extLst>
          </p:cNvPr>
          <p:cNvSpPr txBox="1"/>
          <p:nvPr/>
        </p:nvSpPr>
        <p:spPr>
          <a:xfrm>
            <a:off x="147312" y="6321485"/>
            <a:ext cx="2173855" cy="29238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HOÀNG QUÂN</a:t>
            </a:r>
          </a:p>
        </p:txBody>
      </p:sp>
      <p:pic>
        <p:nvPicPr>
          <p:cNvPr id="47" name="Picture 46" descr="Nguyễn Hữu Phan Anh                 Lớp 3.5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56061" y="3969573"/>
            <a:ext cx="2231092" cy="264638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61AC6ABC-6343-491D-B2A4-C95FC2854397}"/>
              </a:ext>
            </a:extLst>
          </p:cNvPr>
          <p:cNvSpPr txBox="1"/>
          <p:nvPr/>
        </p:nvSpPr>
        <p:spPr>
          <a:xfrm>
            <a:off x="2544249" y="6323565"/>
            <a:ext cx="2269490" cy="29238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HỮU PHAN ANH</a:t>
            </a:r>
          </a:p>
        </p:txBody>
      </p:sp>
      <p:pic>
        <p:nvPicPr>
          <p:cNvPr id="49" name="Picture 48" descr="Phạm Gia Hưng       Lớp 3.5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008806" y="3958814"/>
            <a:ext cx="2220334" cy="266789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1AC6ABC-6343-491D-B2A4-C95FC2854397}"/>
              </a:ext>
            </a:extLst>
          </p:cNvPr>
          <p:cNvSpPr txBox="1"/>
          <p:nvPr/>
        </p:nvSpPr>
        <p:spPr>
          <a:xfrm>
            <a:off x="5034579" y="6235537"/>
            <a:ext cx="2163098" cy="30777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 GIA HƯNG</a:t>
            </a:r>
          </a:p>
        </p:txBody>
      </p:sp>
      <p:pic>
        <p:nvPicPr>
          <p:cNvPr id="51" name="Picture 50" descr="Phạm Gia Huy          Lớp 3.5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444291" y="3980330"/>
            <a:ext cx="2226834" cy="2646381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61AC6ABC-6343-491D-B2A4-C95FC2854397}"/>
              </a:ext>
            </a:extLst>
          </p:cNvPr>
          <p:cNvSpPr txBox="1"/>
          <p:nvPr/>
        </p:nvSpPr>
        <p:spPr>
          <a:xfrm>
            <a:off x="7455050" y="6203264"/>
            <a:ext cx="2206128" cy="30777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PHẠM GIA HUY</a:t>
            </a:r>
          </a:p>
        </p:txBody>
      </p:sp>
      <p:pic>
        <p:nvPicPr>
          <p:cNvPr id="53" name="Picture 52" descr="Trần Gia Minh         Lớp 3.5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752929" y="3991087"/>
            <a:ext cx="2252605" cy="2657139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61AC6ABC-6343-491D-B2A4-C95FC2854397}"/>
              </a:ext>
            </a:extLst>
          </p:cNvPr>
          <p:cNvSpPr txBox="1"/>
          <p:nvPr/>
        </p:nvSpPr>
        <p:spPr>
          <a:xfrm>
            <a:off x="9767945" y="6246294"/>
            <a:ext cx="2216884" cy="30777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GIA MINH</a:t>
            </a:r>
          </a:p>
        </p:txBody>
      </p:sp>
    </p:spTree>
    <p:extLst>
      <p:ext uri="{BB962C8B-B14F-4D97-AF65-F5344CB8AC3E}">
        <p14:creationId xmlns:p14="http://schemas.microsoft.com/office/powerpoint/2010/main" val="3121528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1549E4-1C8F-4AA2-B81D-AFB68DE7D82E}"/>
              </a:ext>
            </a:extLst>
          </p:cNvPr>
          <p:cNvSpPr txBox="1"/>
          <p:nvPr/>
        </p:nvSpPr>
        <p:spPr>
          <a:xfrm>
            <a:off x="88780" y="0"/>
            <a:ext cx="11986101" cy="1104245"/>
          </a:xfrm>
          <a:prstGeom prst="horizontalScroll">
            <a:avLst/>
          </a:prstGeom>
          <a:solidFill>
            <a:srgbClr val="FFFF99">
              <a:alpha val="23922"/>
            </a:srgbClr>
          </a:solidFill>
          <a:ln w="1905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HT XUẤT SẮC CÁC NỘI DUNG HỌC TẬP &amp; RÈN LUYỆN -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6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2020 - 2021</a:t>
            </a:r>
            <a:endParaRPr 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59C6F1-60C7-409F-BE24-3F2B5824E25C}"/>
              </a:ext>
            </a:extLst>
          </p:cNvPr>
          <p:cNvSpPr txBox="1"/>
          <p:nvPr/>
        </p:nvSpPr>
        <p:spPr>
          <a:xfrm>
            <a:off x="9982253" y="3586795"/>
            <a:ext cx="1619479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ĐÌNH PHÚC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AC6ABC-6343-491D-B2A4-C95FC2854397}"/>
              </a:ext>
            </a:extLst>
          </p:cNvPr>
          <p:cNvSpPr txBox="1"/>
          <p:nvPr/>
        </p:nvSpPr>
        <p:spPr>
          <a:xfrm>
            <a:off x="2741565" y="3475004"/>
            <a:ext cx="1901789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THANH NGÂN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4738F9-4995-4144-A1B6-CAAB7E11F057}"/>
              </a:ext>
            </a:extLst>
          </p:cNvPr>
          <p:cNvSpPr txBox="1"/>
          <p:nvPr/>
        </p:nvSpPr>
        <p:spPr>
          <a:xfrm>
            <a:off x="4954681" y="3456470"/>
            <a:ext cx="2288573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NGUYÊN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A16B8A-B4D5-4D8E-A312-16571E781794}"/>
              </a:ext>
            </a:extLst>
          </p:cNvPr>
          <p:cNvSpPr txBox="1"/>
          <p:nvPr/>
        </p:nvSpPr>
        <p:spPr>
          <a:xfrm>
            <a:off x="405814" y="3454496"/>
            <a:ext cx="1863971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KHÁNH BĂNG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556837-5971-465E-8A21-CD99B909ADE4}"/>
              </a:ext>
            </a:extLst>
          </p:cNvPr>
          <p:cNvSpPr txBox="1"/>
          <p:nvPr/>
        </p:nvSpPr>
        <p:spPr>
          <a:xfrm>
            <a:off x="10125866" y="6370370"/>
            <a:ext cx="177371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HOÀNG LONG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A2A2BFC-ED5A-4961-8499-BF079D5E1A9C}"/>
              </a:ext>
            </a:extLst>
          </p:cNvPr>
          <p:cNvSpPr txBox="1"/>
          <p:nvPr/>
        </p:nvSpPr>
        <p:spPr>
          <a:xfrm>
            <a:off x="7633979" y="3528497"/>
            <a:ext cx="1433526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MINH ĐỨC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A96853-8939-41D0-9319-25DC6DA228B7}"/>
              </a:ext>
            </a:extLst>
          </p:cNvPr>
          <p:cNvSpPr txBox="1"/>
          <p:nvPr/>
        </p:nvSpPr>
        <p:spPr>
          <a:xfrm>
            <a:off x="2890388" y="6363761"/>
            <a:ext cx="1604141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THANH NHÃ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380C5F0-3243-4DC3-AADC-19AE8C36B13C}"/>
              </a:ext>
            </a:extLst>
          </p:cNvPr>
          <p:cNvSpPr txBox="1"/>
          <p:nvPr/>
        </p:nvSpPr>
        <p:spPr>
          <a:xfrm>
            <a:off x="5377859" y="6369499"/>
            <a:ext cx="1232261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NHẬT VY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94C0517-99EE-4A81-AB12-1D1699356EF5}"/>
              </a:ext>
            </a:extLst>
          </p:cNvPr>
          <p:cNvSpPr txBox="1"/>
          <p:nvPr/>
        </p:nvSpPr>
        <p:spPr>
          <a:xfrm>
            <a:off x="569762" y="6369499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VIỆT TIN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5FAA3D-2943-47AC-9639-9565174C4FCA}"/>
              </a:ext>
            </a:extLst>
          </p:cNvPr>
          <p:cNvSpPr txBox="1"/>
          <p:nvPr/>
        </p:nvSpPr>
        <p:spPr>
          <a:xfrm>
            <a:off x="7552200" y="6369499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HẢI ANH</a:t>
            </a:r>
          </a:p>
        </p:txBody>
      </p:sp>
      <p:pic>
        <p:nvPicPr>
          <p:cNvPr id="1026" name="Picture 2" descr="C:\Users\ADMIN\Desktop\HINH 3.13\27db0536c1dd34836dc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215" y="1190404"/>
            <a:ext cx="2097762" cy="224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HINH 3.13\f2cc0c16c7fd32a36be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015" y="1104245"/>
            <a:ext cx="2084399" cy="229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HINH 3.13\c2356882936a66343f7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82" y="1167042"/>
            <a:ext cx="2212636" cy="223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HINH 3.13\b0ff215bf5b000ee59a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685" y="3993999"/>
            <a:ext cx="2212213" cy="224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HINH 3.13\0f07db72479bb2c5eb8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338" y="4040923"/>
            <a:ext cx="2312772" cy="232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HINH 3.13\7e0beb0ccae63fb866f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34" y="1072201"/>
            <a:ext cx="2071860" cy="238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 descr="C:\Users\ADMIN\Desktop\HINH 3.13\55ba48997b738e2dd76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303" y="3897829"/>
            <a:ext cx="2308309" cy="234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1" descr="C:\Users\ADMIN\Desktop\HINH 3.13\e734875095ba60e439a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75" y="3951683"/>
            <a:ext cx="2291839" cy="241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HINH 3.13\ff5bd66f7d8588dbd19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82" y="3897829"/>
            <a:ext cx="2191867" cy="241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566" y="1143792"/>
            <a:ext cx="1901788" cy="225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55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C:\Users\ADMIN\Desktop\HINH 3.13\fdadeac4d52e2070793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338" y="4067836"/>
            <a:ext cx="2218543" cy="267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HINH 3.13\42884cea7300865edf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980" y="4067836"/>
            <a:ext cx="2478278" cy="262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HINH 3.13\bf5004363bdcce8297c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760" y="4067835"/>
            <a:ext cx="2354219" cy="262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:\Users\ADMIN\Desktop\HINH 3.13\837f371908f3fdada4e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561" y="4007679"/>
            <a:ext cx="2220916" cy="271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ADMIN\Desktop\HINH 3.13\211822e3c408315668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" y="3951683"/>
            <a:ext cx="2202180" cy="275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HINH 3.13\226c090836e2c3bc9af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58" y="1115137"/>
            <a:ext cx="2219623" cy="269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HINH 3.13\8929ef78d09225cc7c8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020" y="1104246"/>
            <a:ext cx="2309318" cy="271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HINH 3.13\1ce2e954d7be22e07baf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766" y="1115136"/>
            <a:ext cx="2217214" cy="27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HINH 3.13\7361bec88022757c2c3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826" y="1115136"/>
            <a:ext cx="2344935" cy="272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HINH 3.13\38f3b67b88917dcf248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248128" y="1104459"/>
            <a:ext cx="2287206" cy="273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1549E4-1C8F-4AA2-B81D-AFB68DE7D82E}"/>
              </a:ext>
            </a:extLst>
          </p:cNvPr>
          <p:cNvSpPr txBox="1"/>
          <p:nvPr/>
        </p:nvSpPr>
        <p:spPr>
          <a:xfrm>
            <a:off x="88780" y="0"/>
            <a:ext cx="11986101" cy="1104245"/>
          </a:xfrm>
          <a:prstGeom prst="horizontalScroll">
            <a:avLst/>
          </a:prstGeom>
          <a:solidFill>
            <a:srgbClr val="FFFF99">
              <a:alpha val="23922"/>
            </a:srgbClr>
          </a:solidFill>
          <a:ln w="1905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HT XUẤT SẮC CÁC NỘI DUNG HỌC TẬP &amp; RÈN LUYỆN -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BA 7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2020 - 2021</a:t>
            </a:r>
            <a:endParaRPr 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59C6F1-60C7-409F-BE24-3F2B5824E25C}"/>
              </a:ext>
            </a:extLst>
          </p:cNvPr>
          <p:cNvSpPr txBox="1"/>
          <p:nvPr/>
        </p:nvSpPr>
        <p:spPr>
          <a:xfrm>
            <a:off x="9986455" y="3459833"/>
            <a:ext cx="1717686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HOÀNG LONG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AC6ABC-6343-491D-B2A4-C95FC2854397}"/>
              </a:ext>
            </a:extLst>
          </p:cNvPr>
          <p:cNvSpPr txBox="1"/>
          <p:nvPr/>
        </p:nvSpPr>
        <p:spPr>
          <a:xfrm>
            <a:off x="2807698" y="3452870"/>
            <a:ext cx="1570791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HOÀNG YẾN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4738F9-4995-4144-A1B6-CAAB7E11F057}"/>
              </a:ext>
            </a:extLst>
          </p:cNvPr>
          <p:cNvSpPr txBox="1"/>
          <p:nvPr/>
        </p:nvSpPr>
        <p:spPr>
          <a:xfrm>
            <a:off x="5272418" y="3475004"/>
            <a:ext cx="1739630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MINH KHANG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A16B8A-B4D5-4D8E-A312-16571E781794}"/>
              </a:ext>
            </a:extLst>
          </p:cNvPr>
          <p:cNvSpPr txBox="1"/>
          <p:nvPr/>
        </p:nvSpPr>
        <p:spPr>
          <a:xfrm>
            <a:off x="390192" y="3452204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THIÊN LÝ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556837-5971-465E-8A21-CD99B909ADE4}"/>
              </a:ext>
            </a:extLst>
          </p:cNvPr>
          <p:cNvSpPr txBox="1"/>
          <p:nvPr/>
        </p:nvSpPr>
        <p:spPr>
          <a:xfrm>
            <a:off x="9958440" y="6339940"/>
            <a:ext cx="177371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HỒNG DŨNG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A2A2BFC-ED5A-4961-8499-BF079D5E1A9C}"/>
              </a:ext>
            </a:extLst>
          </p:cNvPr>
          <p:cNvSpPr txBox="1"/>
          <p:nvPr/>
        </p:nvSpPr>
        <p:spPr>
          <a:xfrm>
            <a:off x="7581217" y="3440224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MINH SANG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A96853-8939-41D0-9319-25DC6DA228B7}"/>
              </a:ext>
            </a:extLst>
          </p:cNvPr>
          <p:cNvSpPr txBox="1"/>
          <p:nvPr/>
        </p:nvSpPr>
        <p:spPr>
          <a:xfrm>
            <a:off x="2807698" y="6335094"/>
            <a:ext cx="1570791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VÂN ANH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380C5F0-3243-4DC3-AADC-19AE8C36B13C}"/>
              </a:ext>
            </a:extLst>
          </p:cNvPr>
          <p:cNvSpPr txBox="1"/>
          <p:nvPr/>
        </p:nvSpPr>
        <p:spPr>
          <a:xfrm>
            <a:off x="5358027" y="6335094"/>
            <a:ext cx="1568411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MINH QUÂN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94C0517-99EE-4A81-AB12-1D1699356EF5}"/>
              </a:ext>
            </a:extLst>
          </p:cNvPr>
          <p:cNvSpPr txBox="1"/>
          <p:nvPr/>
        </p:nvSpPr>
        <p:spPr>
          <a:xfrm>
            <a:off x="390193" y="6327061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TRÚC LINH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5FAA3D-2943-47AC-9639-9565174C4FCA}"/>
              </a:ext>
            </a:extLst>
          </p:cNvPr>
          <p:cNvSpPr txBox="1"/>
          <p:nvPr/>
        </p:nvSpPr>
        <p:spPr>
          <a:xfrm>
            <a:off x="7547020" y="6358119"/>
            <a:ext cx="173321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MỸ TRÂM</a:t>
            </a:r>
          </a:p>
        </p:txBody>
      </p:sp>
    </p:spTree>
    <p:extLst>
      <p:ext uri="{BB962C8B-B14F-4D97-AF65-F5344CB8AC3E}">
        <p14:creationId xmlns:p14="http://schemas.microsoft.com/office/powerpoint/2010/main" val="551502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1549E4-1C8F-4AA2-B81D-AFB68DE7D82E}"/>
              </a:ext>
            </a:extLst>
          </p:cNvPr>
          <p:cNvSpPr txBox="1"/>
          <p:nvPr/>
        </p:nvSpPr>
        <p:spPr>
          <a:xfrm>
            <a:off x="88780" y="0"/>
            <a:ext cx="11986101" cy="1104245"/>
          </a:xfrm>
          <a:prstGeom prst="horizontalScroll">
            <a:avLst/>
          </a:prstGeom>
          <a:solidFill>
            <a:srgbClr val="FFFF99">
              <a:alpha val="23922"/>
            </a:srgbClr>
          </a:solidFill>
          <a:ln w="1905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HT XUẤT SẮC CÁC NỘI DUNG HỌC TẬP &amp; RÈN LUYỆN -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BA 8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2020 - 2021</a:t>
            </a:r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E95787-31D1-4046-A8BA-83FF155184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57" y="1194275"/>
            <a:ext cx="2238004" cy="26681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B2E7AF-11A0-44D3-AA1C-295D0C05D6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339" y="3967163"/>
            <a:ext cx="2210556" cy="26681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5FB8BE-9779-4B1B-9CDD-1EFF048B2D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591" y="1167042"/>
            <a:ext cx="2238005" cy="26681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1F28BB-81C6-4E37-899A-F057736E02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591" y="3981300"/>
            <a:ext cx="2238005" cy="26681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B2386B-BFB0-42F1-8C4A-4D53F5E72E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153" y="1167042"/>
            <a:ext cx="2091890" cy="26681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38E9C5-B838-43CE-9611-0F4FCDF392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3" y="3981300"/>
            <a:ext cx="2238004" cy="26610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45E7EF-1001-4208-8A94-49DCB32848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752" y="1167041"/>
            <a:ext cx="2238005" cy="26681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D5E4298-1253-42EE-9723-3CBAB88721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752" y="3974231"/>
            <a:ext cx="2238005" cy="26681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1986ED-9E10-4C3B-A138-C479D90CC19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153" y="3981299"/>
            <a:ext cx="2091890" cy="265397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D59C6F1-60C7-409F-BE24-3F2B5824E25C}"/>
              </a:ext>
            </a:extLst>
          </p:cNvPr>
          <p:cNvSpPr txBox="1"/>
          <p:nvPr/>
        </p:nvSpPr>
        <p:spPr>
          <a:xfrm>
            <a:off x="555653" y="3374140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MỸ DUYÊN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4738F9-4995-4144-A1B6-CAAB7E11F057}"/>
              </a:ext>
            </a:extLst>
          </p:cNvPr>
          <p:cNvSpPr txBox="1"/>
          <p:nvPr/>
        </p:nvSpPr>
        <p:spPr>
          <a:xfrm>
            <a:off x="5181600" y="3350694"/>
            <a:ext cx="197398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THANH TRÚC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A16B8A-B4D5-4D8E-A312-16571E781794}"/>
              </a:ext>
            </a:extLst>
          </p:cNvPr>
          <p:cNvSpPr txBox="1"/>
          <p:nvPr/>
        </p:nvSpPr>
        <p:spPr>
          <a:xfrm>
            <a:off x="7935727" y="3350694"/>
            <a:ext cx="151530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 LINH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556837-5971-465E-8A21-CD99B909ADE4}"/>
              </a:ext>
            </a:extLst>
          </p:cNvPr>
          <p:cNvSpPr txBox="1"/>
          <p:nvPr/>
        </p:nvSpPr>
        <p:spPr>
          <a:xfrm>
            <a:off x="10257692" y="3350694"/>
            <a:ext cx="1606017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MINH ĐÀI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A2A2BFC-ED5A-4961-8499-BF079D5E1A9C}"/>
              </a:ext>
            </a:extLst>
          </p:cNvPr>
          <p:cNvSpPr txBox="1"/>
          <p:nvPr/>
        </p:nvSpPr>
        <p:spPr>
          <a:xfrm>
            <a:off x="363415" y="6130885"/>
            <a:ext cx="1942003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THANH PHỤNG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A96853-8939-41D0-9319-25DC6DA228B7}"/>
              </a:ext>
            </a:extLst>
          </p:cNvPr>
          <p:cNvSpPr txBox="1"/>
          <p:nvPr/>
        </p:nvSpPr>
        <p:spPr>
          <a:xfrm>
            <a:off x="2930770" y="6130885"/>
            <a:ext cx="1242646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 BẢO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380C5F0-3243-4DC3-AADC-19AE8C36B13C}"/>
              </a:ext>
            </a:extLst>
          </p:cNvPr>
          <p:cNvSpPr txBox="1"/>
          <p:nvPr/>
        </p:nvSpPr>
        <p:spPr>
          <a:xfrm>
            <a:off x="5515418" y="6130885"/>
            <a:ext cx="1077988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NÉT MI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94C0517-99EE-4A81-AB12-1D1699356EF5}"/>
              </a:ext>
            </a:extLst>
          </p:cNvPr>
          <p:cNvSpPr txBox="1"/>
          <p:nvPr/>
        </p:nvSpPr>
        <p:spPr>
          <a:xfrm>
            <a:off x="7994343" y="6130885"/>
            <a:ext cx="1325504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THƯ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5FAA3D-2943-47AC-9639-9565174C4FCA}"/>
              </a:ext>
            </a:extLst>
          </p:cNvPr>
          <p:cNvSpPr txBox="1"/>
          <p:nvPr/>
        </p:nvSpPr>
        <p:spPr>
          <a:xfrm>
            <a:off x="10081847" y="6130885"/>
            <a:ext cx="1606017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THÙY TRÂM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3420765-B0DF-4331-810C-672CABAD9F1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339" y="1167040"/>
            <a:ext cx="2210556" cy="266811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1AC6ABC-6343-491D-B2A4-C95FC2854397}"/>
              </a:ext>
            </a:extLst>
          </p:cNvPr>
          <p:cNvSpPr txBox="1"/>
          <p:nvPr/>
        </p:nvSpPr>
        <p:spPr>
          <a:xfrm>
            <a:off x="2936690" y="3374140"/>
            <a:ext cx="1600141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KHÁNH LAM</a:t>
            </a:r>
          </a:p>
        </p:txBody>
      </p:sp>
    </p:spTree>
    <p:extLst>
      <p:ext uri="{BB962C8B-B14F-4D97-AF65-F5344CB8AC3E}">
        <p14:creationId xmlns:p14="http://schemas.microsoft.com/office/powerpoint/2010/main" val="18532116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674</Words>
  <Application>Microsoft Office PowerPoint</Application>
  <PresentationFormat>Widescreen</PresentationFormat>
  <Paragraphs>189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42</cp:revision>
  <dcterms:created xsi:type="dcterms:W3CDTF">2021-05-25T03:09:27Z</dcterms:created>
  <dcterms:modified xsi:type="dcterms:W3CDTF">2021-05-27T03:41:01Z</dcterms:modified>
</cp:coreProperties>
</file>